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F42_ED73A6F4.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56" r:id="rId5"/>
  </p:sldMasterIdLst>
  <p:notesMasterIdLst>
    <p:notesMasterId r:id="rId29"/>
  </p:notesMasterIdLst>
  <p:sldIdLst>
    <p:sldId id="3766" r:id="rId6"/>
    <p:sldId id="3789" r:id="rId7"/>
    <p:sldId id="287" r:id="rId8"/>
    <p:sldId id="3914" r:id="rId9"/>
    <p:sldId id="3915" r:id="rId10"/>
    <p:sldId id="3917" r:id="rId11"/>
    <p:sldId id="3913" r:id="rId12"/>
    <p:sldId id="3916" r:id="rId13"/>
    <p:sldId id="3904" r:id="rId14"/>
    <p:sldId id="3790" r:id="rId15"/>
    <p:sldId id="3800" r:id="rId16"/>
    <p:sldId id="3903" r:id="rId17"/>
    <p:sldId id="3912" r:id="rId18"/>
    <p:sldId id="3906" r:id="rId19"/>
    <p:sldId id="3905" r:id="rId20"/>
    <p:sldId id="3920" r:id="rId21"/>
    <p:sldId id="3918" r:id="rId22"/>
    <p:sldId id="3924" r:id="rId23"/>
    <p:sldId id="3925" r:id="rId24"/>
    <p:sldId id="3926" r:id="rId25"/>
    <p:sldId id="3919" r:id="rId26"/>
    <p:sldId id="3923" r:id="rId27"/>
    <p:sldId id="3921"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CB1F4D4-0E79-48DB-9891-EE721F5524D8}">
          <p14:sldIdLst>
            <p14:sldId id="3766"/>
            <p14:sldId id="3789"/>
            <p14:sldId id="287"/>
            <p14:sldId id="3914"/>
            <p14:sldId id="3915"/>
            <p14:sldId id="3917"/>
            <p14:sldId id="3913"/>
            <p14:sldId id="3916"/>
            <p14:sldId id="3904"/>
            <p14:sldId id="3790"/>
            <p14:sldId id="3800"/>
            <p14:sldId id="3903"/>
            <p14:sldId id="3912"/>
            <p14:sldId id="3906"/>
            <p14:sldId id="3905"/>
            <p14:sldId id="3920"/>
            <p14:sldId id="3918"/>
            <p14:sldId id="3924"/>
            <p14:sldId id="3925"/>
            <p14:sldId id="3926"/>
            <p14:sldId id="3919"/>
            <p14:sldId id="3923"/>
            <p14:sldId id="3921"/>
          </p14:sldIdLst>
        </p14:section>
        <p14:section name="Archive" id="{438A8FC2-A543-4B60-98F7-E9F14396C9DC}">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1BF80E-57E6-055B-AAE4-270B9C1F7EB3}" name="Baker, Anita (CED)" initials="B(" userId="S::anita.baker_alaska.gov#ext#@icfonline.onmicrosoft.com::7434deae-c66b-47d1-bac6-8d7bfeb70910" providerId="AD"/>
  <p188:author id="{CE7FB314-27B1-346D-E947-A4606F1C8CC1}" name="Wilson, Hannah" initials="WH" userId="S::56640@icf.com::fc954c3b-a0d0-49ab-be5b-e0df93ba3229" providerId="AD"/>
  <p188:author id="{0D0EEB57-8A4A-F247-9F0A-FCBFF3B554A8}" name="Tanaka, Aaron" initials="TA" userId="S::55916@icf.com::4971f3d2-d78c-400f-8752-93e2318c0037" providerId="AD"/>
  <p188:author id="{A5B50B7C-29E0-4714-6D90-6AC02180E6D8}" name="Narducci, Christopher" initials="NC" userId="S::58311@icf.com::4be5fa07-d768-4c96-9d38-f3f1968c7f79" providerId="AD"/>
  <p188:author id="{A52B6DE2-7915-0448-D955-040D6594AB4E}" name="Achaoui, Sarah" initials="AS" userId="S::58281@icf.com::4d085b57-8128-40a2-ba00-3e03fbf36460" providerId="AD"/>
  <p188:author id="{D93A55FD-76BF-3C53-FA47-00D33942CA97}" name="Bledsoe, Madison" initials="BM" userId="S::54660@icf.com::46815355-1fd9-476d-94b4-a7970a6960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CD0"/>
    <a:srgbClr val="E58983"/>
    <a:srgbClr val="6C86C8"/>
    <a:srgbClr val="F2DC79"/>
    <a:srgbClr val="BCBEC0"/>
    <a:srgbClr val="3B62A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C68BF0-F470-8726-4749-9384479B2C0A}" v="13" dt="2022-10-31T17:25:07.023"/>
    <p1510:client id="{2535597D-684A-4317-B2DD-326CDC5782E1}" v="332" dt="2022-10-28T19:32:20.784"/>
    <p1510:client id="{91B4134C-A164-78A6-4DA3-B7E405F2D160}" v="493" dt="2022-10-31T15:07:36.583"/>
    <p1510:client id="{A0347A81-D041-0417-7B98-403F9BB41025}" v="18" dt="2022-10-28T17:59:02.428"/>
    <p1510:client id="{CBEDECA1-2599-4B47-9F98-46C0FC3C1EA9}" v="4" dt="2022-10-28T19:18:13.089"/>
  </p1510:revLst>
</p1510:revInfo>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1705"/>
  </p:normalViewPr>
  <p:slideViewPr>
    <p:cSldViewPr snapToGrid="0">
      <p:cViewPr varScale="1">
        <p:scale>
          <a:sx n="102" d="100"/>
          <a:sy n="102" d="100"/>
        </p:scale>
        <p:origin x="952" y="168"/>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notesMaster" Target="notesMasters/notes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tags" Target="tags/tag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theme" Target="theme/theme1.xml"/><Relationship Id="rId34" Type="http://schemas.openxmlformats.org/officeDocument/2006/relationships/tableStyles" Target="tableStyles.xml"/><Relationship Id="rId35" Type="http://schemas.microsoft.com/office/2016/11/relationships/changesInfo" Target="changesInfos/changesInfo1.xml"/><Relationship Id="rId36" Type="http://schemas.microsoft.com/office/2015/10/relationships/revisionInfo" Target="revisionInfo.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ker, Anita (CED)" userId="S::anita.baker_alaska.gov#ext#@icfonline.onmicrosoft.com::7434deae-c66b-47d1-bac6-8d7bfeb70910" providerId="AD" clId="Web-{C6A82DAC-A95F-422A-AC26-EC545419C4F0}"/>
    <pc:docChg chg="">
      <pc:chgData name="Baker, Anita (CED)" userId="S::anita.baker_alaska.gov#ext#@icfonline.onmicrosoft.com::7434deae-c66b-47d1-bac6-8d7bfeb70910" providerId="AD" clId="Web-{C6A82DAC-A95F-422A-AC26-EC545419C4F0}" dt="2022-08-11T16:47:18.563" v="0"/>
      <pc:docMkLst>
        <pc:docMk/>
      </pc:docMkLst>
      <pc:sldChg chg="addCm">
        <pc:chgData name="Baker, Anita (CED)" userId="S::anita.baker_alaska.gov#ext#@icfonline.onmicrosoft.com::7434deae-c66b-47d1-bac6-8d7bfeb70910" providerId="AD" clId="Web-{C6A82DAC-A95F-422A-AC26-EC545419C4F0}" dt="2022-08-11T16:47:18.563" v="0"/>
        <pc:sldMkLst>
          <pc:docMk/>
          <pc:sldMk cId="2545951232" sldId="3919"/>
        </pc:sldMkLst>
      </pc:sldChg>
    </pc:docChg>
  </pc:docChgLst>
  <pc:docChgLst>
    <pc:chgData name="Narducci, Christopher" userId="S::58311@icf.com::4be5fa07-d768-4c96-9d38-f3f1968c7f79" providerId="AD" clId="Web-{D7286FFE-50D9-9C96-E656-F12FAB8265B3}"/>
    <pc:docChg chg="modSld">
      <pc:chgData name="Narducci, Christopher" userId="S::58311@icf.com::4be5fa07-d768-4c96-9d38-f3f1968c7f79" providerId="AD" clId="Web-{D7286FFE-50D9-9C96-E656-F12FAB8265B3}" dt="2022-10-21T17:48:23.492" v="150"/>
      <pc:docMkLst>
        <pc:docMk/>
      </pc:docMkLst>
      <pc:sldChg chg="modNotes">
        <pc:chgData name="Narducci, Christopher" userId="S::58311@icf.com::4be5fa07-d768-4c96-9d38-f3f1968c7f79" providerId="AD" clId="Web-{D7286FFE-50D9-9C96-E656-F12FAB8265B3}" dt="2022-10-21T17:48:23.492" v="150"/>
        <pc:sldMkLst>
          <pc:docMk/>
          <pc:sldMk cId="3971507488" sldId="3915"/>
        </pc:sldMkLst>
      </pc:sldChg>
    </pc:docChg>
  </pc:docChgLst>
  <pc:docChgLst>
    <pc:chgData name="Narducci, Christopher" userId="S::58311@icf.com::4be5fa07-d768-4c96-9d38-f3f1968c7f79" providerId="AD" clId="Web-{5B32E6E9-C51B-C861-41C4-80246581D8FE}"/>
    <pc:docChg chg="modSld">
      <pc:chgData name="Narducci, Christopher" userId="S::58311@icf.com::4be5fa07-d768-4c96-9d38-f3f1968c7f79" providerId="AD" clId="Web-{5B32E6E9-C51B-C861-41C4-80246581D8FE}" dt="2022-08-10T21:50:52.853" v="149"/>
      <pc:docMkLst>
        <pc:docMk/>
      </pc:docMkLst>
      <pc:sldChg chg="modSp modNotes">
        <pc:chgData name="Narducci, Christopher" userId="S::58311@icf.com::4be5fa07-d768-4c96-9d38-f3f1968c7f79" providerId="AD" clId="Web-{5B32E6E9-C51B-C861-41C4-80246581D8FE}" dt="2022-08-10T21:50:52.853" v="149"/>
        <pc:sldMkLst>
          <pc:docMk/>
          <pc:sldMk cId="3983779572" sldId="3906"/>
        </pc:sldMkLst>
        <pc:spChg chg="mod">
          <ac:chgData name="Narducci, Christopher" userId="S::58311@icf.com::4be5fa07-d768-4c96-9d38-f3f1968c7f79" providerId="AD" clId="Web-{5B32E6E9-C51B-C861-41C4-80246581D8FE}" dt="2022-08-10T21:44:25.263" v="74" actId="20577"/>
          <ac:spMkLst>
            <pc:docMk/>
            <pc:sldMk cId="3983779572" sldId="3906"/>
            <ac:spMk id="39" creationId="{FEB730A3-C66B-4673-69C1-5E1EAA1C9891}"/>
          </ac:spMkLst>
        </pc:spChg>
      </pc:sldChg>
    </pc:docChg>
  </pc:docChgLst>
  <pc:docChgLst>
    <pc:chgData name="Achaoui, Sarah" userId="S::58281@icf.com::4d085b57-8128-40a2-ba00-3e03fbf36460" providerId="AD" clId="Web-{6A309C8A-4215-42E0-469C-D7DAC2C5D554}"/>
    <pc:docChg chg="modSld">
      <pc:chgData name="Achaoui, Sarah" userId="S::58281@icf.com::4d085b57-8128-40a2-ba00-3e03fbf36460" providerId="AD" clId="Web-{6A309C8A-4215-42E0-469C-D7DAC2C5D554}" dt="2022-08-17T18:12:55.451" v="23"/>
      <pc:docMkLst>
        <pc:docMk/>
      </pc:docMkLst>
      <pc:sldChg chg="modNotes">
        <pc:chgData name="Achaoui, Sarah" userId="S::58281@icf.com::4d085b57-8128-40a2-ba00-3e03fbf36460" providerId="AD" clId="Web-{6A309C8A-4215-42E0-469C-D7DAC2C5D554}" dt="2022-08-17T18:12:55.451" v="23"/>
        <pc:sldMkLst>
          <pc:docMk/>
          <pc:sldMk cId="3983779572" sldId="3906"/>
        </pc:sldMkLst>
      </pc:sldChg>
      <pc:sldChg chg="modNotes">
        <pc:chgData name="Achaoui, Sarah" userId="S::58281@icf.com::4d085b57-8128-40a2-ba00-3e03fbf36460" providerId="AD" clId="Web-{6A309C8A-4215-42E0-469C-D7DAC2C5D554}" dt="2022-08-17T17:58:22.621" v="2"/>
        <pc:sldMkLst>
          <pc:docMk/>
          <pc:sldMk cId="2109472275" sldId="3913"/>
        </pc:sldMkLst>
      </pc:sldChg>
      <pc:sldChg chg="modNotes">
        <pc:chgData name="Achaoui, Sarah" userId="S::58281@icf.com::4d085b57-8128-40a2-ba00-3e03fbf36460" providerId="AD" clId="Web-{6A309C8A-4215-42E0-469C-D7DAC2C5D554}" dt="2022-08-17T18:12:24.124" v="6"/>
        <pc:sldMkLst>
          <pc:docMk/>
          <pc:sldMk cId="1311410365" sldId="3916"/>
        </pc:sldMkLst>
      </pc:sldChg>
    </pc:docChg>
  </pc:docChgLst>
  <pc:docChgLst>
    <pc:chgData name="Narducci, Christopher" userId="4be5fa07-d768-4c96-9d38-f3f1968c7f79" providerId="ADAL" clId="{69DAD849-236C-4213-9F6C-CD72B71D8660}"/>
    <pc:docChg chg="custSel modMainMaster">
      <pc:chgData name="Narducci, Christopher" userId="4be5fa07-d768-4c96-9d38-f3f1968c7f79" providerId="ADAL" clId="{69DAD849-236C-4213-9F6C-CD72B71D8660}" dt="2022-08-12T18:25:08.623" v="1" actId="478"/>
      <pc:docMkLst>
        <pc:docMk/>
      </pc:docMkLst>
      <pc:sldMasterChg chg="delSp mod setBg modSldLayout">
        <pc:chgData name="Narducci, Christopher" userId="4be5fa07-d768-4c96-9d38-f3f1968c7f79" providerId="ADAL" clId="{69DAD849-236C-4213-9F6C-CD72B71D8660}" dt="2022-08-12T18:25:08.623" v="1" actId="478"/>
        <pc:sldMasterMkLst>
          <pc:docMk/>
          <pc:sldMasterMk cId="904119828" sldId="2147483660"/>
        </pc:sldMasterMkLst>
        <pc:picChg chg="del">
          <ac:chgData name="Narducci, Christopher" userId="4be5fa07-d768-4c96-9d38-f3f1968c7f79" providerId="ADAL" clId="{69DAD849-236C-4213-9F6C-CD72B71D8660}" dt="2022-08-12T18:25:08.623" v="1" actId="478"/>
          <ac:picMkLst>
            <pc:docMk/>
            <pc:sldMasterMk cId="904119828" sldId="2147483660"/>
            <ac:picMk id="7" creationId="{C93B3A76-A831-5F45-AD16-5CA8E547FEF7}"/>
          </ac:picMkLst>
        </pc:picChg>
        <pc:sldLayoutChg chg="setBg">
          <pc:chgData name="Narducci, Christopher" userId="4be5fa07-d768-4c96-9d38-f3f1968c7f79" providerId="ADAL" clId="{69DAD849-236C-4213-9F6C-CD72B71D8660}" dt="2022-08-12T18:25:04.982" v="0"/>
          <pc:sldLayoutMkLst>
            <pc:docMk/>
            <pc:sldMasterMk cId="904119828" sldId="2147483660"/>
            <pc:sldLayoutMk cId="418282899" sldId="2147483711"/>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304569328" sldId="2147483712"/>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1156223812" sldId="2147483713"/>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2972860691" sldId="2147483718"/>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924622963" sldId="2147483719"/>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1032602844" sldId="2147483720"/>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2618198834" sldId="2147483727"/>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2164025308" sldId="2147483729"/>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3014280452" sldId="2147483753"/>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643858847" sldId="2147483755"/>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4186484967" sldId="2147483756"/>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572014574" sldId="2147483757"/>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0" sldId="2147483768"/>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0" sldId="2147483769"/>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0" sldId="2147483772"/>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0" sldId="2147483774"/>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0" sldId="2147483778"/>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0" sldId="2147483780"/>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0" sldId="2147483781"/>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0" sldId="2147483782"/>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0" sldId="2147483783"/>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0" sldId="2147483784"/>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0" sldId="2147483786"/>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0" sldId="2147483797"/>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0" sldId="2147483798"/>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0" sldId="2147483802"/>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0" sldId="2147483803"/>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0" sldId="2147483806"/>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0" sldId="2147483810"/>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0" sldId="2147483814"/>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0" sldId="2147483823"/>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0" sldId="2147483824"/>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0" sldId="2147483825"/>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0" sldId="2147483826"/>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1326779170" sldId="2147483850"/>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1359233160" sldId="2147483851"/>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3554746683" sldId="2147483852"/>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781050251" sldId="2147483854"/>
          </pc:sldLayoutMkLst>
        </pc:sldLayoutChg>
        <pc:sldLayoutChg chg="setBg">
          <pc:chgData name="Narducci, Christopher" userId="4be5fa07-d768-4c96-9d38-f3f1968c7f79" providerId="ADAL" clId="{69DAD849-236C-4213-9F6C-CD72B71D8660}" dt="2022-08-12T18:25:04.982" v="0"/>
          <pc:sldLayoutMkLst>
            <pc:docMk/>
            <pc:sldMasterMk cId="904119828" sldId="2147483660"/>
            <pc:sldLayoutMk cId="3078079735" sldId="2147483855"/>
          </pc:sldLayoutMkLst>
        </pc:sldLayoutChg>
      </pc:sldMasterChg>
    </pc:docChg>
  </pc:docChgLst>
  <pc:docChgLst>
    <pc:chgData name="Baker, Anita (CED)" userId="S::anita.baker_alaska.gov#ext#@icfonline.onmicrosoft.com::7434deae-c66b-47d1-bac6-8d7bfeb70910" providerId="AD" clId="Web-{60CBDDBF-3C1C-47CD-B7B7-162CE2B819E5}"/>
    <pc:docChg chg="">
      <pc:chgData name="Baker, Anita (CED)" userId="S::anita.baker_alaska.gov#ext#@icfonline.onmicrosoft.com::7434deae-c66b-47d1-bac6-8d7bfeb70910" providerId="AD" clId="Web-{60CBDDBF-3C1C-47CD-B7B7-162CE2B819E5}" dt="2022-08-10T23:17:41.801" v="2"/>
      <pc:docMkLst>
        <pc:docMk/>
      </pc:docMkLst>
      <pc:sldChg chg="modCm">
        <pc:chgData name="Baker, Anita (CED)" userId="S::anita.baker_alaska.gov#ext#@icfonline.onmicrosoft.com::7434deae-c66b-47d1-bac6-8d7bfeb70910" providerId="AD" clId="Web-{60CBDDBF-3C1C-47CD-B7B7-162CE2B819E5}" dt="2022-08-10T23:09:51.505" v="0"/>
        <pc:sldMkLst>
          <pc:docMk/>
          <pc:sldMk cId="1183098304" sldId="3914"/>
        </pc:sldMkLst>
      </pc:sldChg>
      <pc:sldChg chg="modCm">
        <pc:chgData name="Baker, Anita (CED)" userId="S::anita.baker_alaska.gov#ext#@icfonline.onmicrosoft.com::7434deae-c66b-47d1-bac6-8d7bfeb70910" providerId="AD" clId="Web-{60CBDDBF-3C1C-47CD-B7B7-162CE2B819E5}" dt="2022-08-10T23:17:41.801" v="2"/>
        <pc:sldMkLst>
          <pc:docMk/>
          <pc:sldMk cId="2545951232" sldId="3919"/>
        </pc:sldMkLst>
      </pc:sldChg>
    </pc:docChg>
  </pc:docChgLst>
  <pc:docChgLst>
    <pc:chgData name="Narducci, Christopher" userId="S::58311@icf.com::4be5fa07-d768-4c96-9d38-f3f1968c7f79" providerId="AD" clId="Web-{A3CA10EF-7B77-F8FB-69A4-DF62A92E72C0}"/>
    <pc:docChg chg="">
      <pc:chgData name="Narducci, Christopher" userId="S::58311@icf.com::4be5fa07-d768-4c96-9d38-f3f1968c7f79" providerId="AD" clId="Web-{A3CA10EF-7B77-F8FB-69A4-DF62A92E72C0}" dt="2022-08-05T19:36:57.810" v="0"/>
      <pc:docMkLst>
        <pc:docMk/>
      </pc:docMkLst>
      <pc:sldChg chg="modCm">
        <pc:chgData name="Narducci, Christopher" userId="S::58311@icf.com::4be5fa07-d768-4c96-9d38-f3f1968c7f79" providerId="AD" clId="Web-{A3CA10EF-7B77-F8FB-69A4-DF62A92E72C0}" dt="2022-08-05T19:36:57.810" v="0"/>
        <pc:sldMkLst>
          <pc:docMk/>
          <pc:sldMk cId="3983779572" sldId="3906"/>
        </pc:sldMkLst>
      </pc:sldChg>
    </pc:docChg>
  </pc:docChgLst>
  <pc:docChgLst>
    <pc:chgData name="Narducci, Christopher" userId="S::58311@icf.com::4be5fa07-d768-4c96-9d38-f3f1968c7f79" providerId="AD" clId="Web-{ADDA45F8-BA15-2886-DAB6-B58863EF78F3}"/>
    <pc:docChg chg="">
      <pc:chgData name="Narducci, Christopher" userId="S::58311@icf.com::4be5fa07-d768-4c96-9d38-f3f1968c7f79" providerId="AD" clId="Web-{ADDA45F8-BA15-2886-DAB6-B58863EF78F3}" dt="2022-08-05T19:27:38.799" v="0"/>
      <pc:docMkLst>
        <pc:docMk/>
      </pc:docMkLst>
      <pc:sldChg chg="modCm">
        <pc:chgData name="Narducci, Christopher" userId="S::58311@icf.com::4be5fa07-d768-4c96-9d38-f3f1968c7f79" providerId="AD" clId="Web-{ADDA45F8-BA15-2886-DAB6-B58863EF78F3}" dt="2022-08-05T19:27:38.799" v="0"/>
        <pc:sldMkLst>
          <pc:docMk/>
          <pc:sldMk cId="3983779572" sldId="3906"/>
        </pc:sldMkLst>
      </pc:sldChg>
    </pc:docChg>
  </pc:docChgLst>
  <pc:docChgLst>
    <pc:chgData name="Bledsoe, Madison" userId="S::54660@icf.com::46815355-1fd9-476d-94b4-a7970a6960e1" providerId="AD" clId="Web-{1D78AB90-3474-8B0D-40B0-6EAAB2FF8B8E}"/>
    <pc:docChg chg="mod modSld">
      <pc:chgData name="Bledsoe, Madison" userId="S::54660@icf.com::46815355-1fd9-476d-94b4-a7970a6960e1" providerId="AD" clId="Web-{1D78AB90-3474-8B0D-40B0-6EAAB2FF8B8E}" dt="2022-08-11T17:29:12.498" v="51" actId="20577"/>
      <pc:docMkLst>
        <pc:docMk/>
      </pc:docMkLst>
      <pc:sldChg chg="addCm">
        <pc:chgData name="Bledsoe, Madison" userId="S::54660@icf.com::46815355-1fd9-476d-94b4-a7970a6960e1" providerId="AD" clId="Web-{1D78AB90-3474-8B0D-40B0-6EAAB2FF8B8E}" dt="2022-08-11T17:25:19.178" v="47"/>
        <pc:sldMkLst>
          <pc:docMk/>
          <pc:sldMk cId="877344967" sldId="3789"/>
        </pc:sldMkLst>
      </pc:sldChg>
      <pc:sldChg chg="modSp">
        <pc:chgData name="Bledsoe, Madison" userId="S::54660@icf.com::46815355-1fd9-476d-94b4-a7970a6960e1" providerId="AD" clId="Web-{1D78AB90-3474-8B0D-40B0-6EAAB2FF8B8E}" dt="2022-08-11T17:29:12.498" v="51" actId="20577"/>
        <pc:sldMkLst>
          <pc:docMk/>
          <pc:sldMk cId="4088165395" sldId="3903"/>
        </pc:sldMkLst>
        <pc:spChg chg="mod">
          <ac:chgData name="Bledsoe, Madison" userId="S::54660@icf.com::46815355-1fd9-476d-94b4-a7970a6960e1" providerId="AD" clId="Web-{1D78AB90-3474-8B0D-40B0-6EAAB2FF8B8E}" dt="2022-08-11T17:29:12.498" v="51" actId="20577"/>
          <ac:spMkLst>
            <pc:docMk/>
            <pc:sldMk cId="4088165395" sldId="3903"/>
            <ac:spMk id="4" creationId="{00000000-0000-0000-0000-000000000000}"/>
          </ac:spMkLst>
        </pc:spChg>
      </pc:sldChg>
      <pc:sldChg chg="modSp addCm modCm">
        <pc:chgData name="Bledsoe, Madison" userId="S::54660@icf.com::46815355-1fd9-476d-94b4-a7970a6960e1" providerId="AD" clId="Web-{1D78AB90-3474-8B0D-40B0-6EAAB2FF8B8E}" dt="2022-08-11T17:14:04.658" v="33"/>
        <pc:sldMkLst>
          <pc:docMk/>
          <pc:sldMk cId="2109472275" sldId="3913"/>
        </pc:sldMkLst>
        <pc:spChg chg="mod">
          <ac:chgData name="Bledsoe, Madison" userId="S::54660@icf.com::46815355-1fd9-476d-94b4-a7970a6960e1" providerId="AD" clId="Web-{1D78AB90-3474-8B0D-40B0-6EAAB2FF8B8E}" dt="2022-08-11T17:13:08.156" v="32" actId="20577"/>
          <ac:spMkLst>
            <pc:docMk/>
            <pc:sldMk cId="2109472275" sldId="3913"/>
            <ac:spMk id="6" creationId="{2131AED0-7520-57DE-693A-6C7520BFE3F2}"/>
          </ac:spMkLst>
        </pc:spChg>
      </pc:sldChg>
      <pc:sldChg chg="addCm">
        <pc:chgData name="Bledsoe, Madison" userId="S::54660@icf.com::46815355-1fd9-476d-94b4-a7970a6960e1" providerId="AD" clId="Web-{1D78AB90-3474-8B0D-40B0-6EAAB2FF8B8E}" dt="2022-08-11T17:00:42.364" v="1"/>
        <pc:sldMkLst>
          <pc:docMk/>
          <pc:sldMk cId="3971507488" sldId="3915"/>
        </pc:sldMkLst>
      </pc:sldChg>
      <pc:sldChg chg="modSp addCm modCm">
        <pc:chgData name="Bledsoe, Madison" userId="S::54660@icf.com::46815355-1fd9-476d-94b4-a7970a6960e1" providerId="AD" clId="Web-{1D78AB90-3474-8B0D-40B0-6EAAB2FF8B8E}" dt="2022-08-11T17:21:43.484" v="46"/>
        <pc:sldMkLst>
          <pc:docMk/>
          <pc:sldMk cId="1311410365" sldId="3916"/>
        </pc:sldMkLst>
        <pc:spChg chg="mod">
          <ac:chgData name="Bledsoe, Madison" userId="S::54660@icf.com::46815355-1fd9-476d-94b4-a7970a6960e1" providerId="AD" clId="Web-{1D78AB90-3474-8B0D-40B0-6EAAB2FF8B8E}" dt="2022-08-11T17:16:03.083" v="42" actId="20577"/>
          <ac:spMkLst>
            <pc:docMk/>
            <pc:sldMk cId="1311410365" sldId="3916"/>
            <ac:spMk id="5" creationId="{E8A82AEE-6F48-2FA2-CA22-E8E852C6C181}"/>
          </ac:spMkLst>
        </pc:spChg>
      </pc:sldChg>
      <pc:sldChg chg="addCm">
        <pc:chgData name="Bledsoe, Madison" userId="S::54660@icf.com::46815355-1fd9-476d-94b4-a7970a6960e1" providerId="AD" clId="Web-{1D78AB90-3474-8B0D-40B0-6EAAB2FF8B8E}" dt="2022-08-11T17:26:57.760" v="48"/>
        <pc:sldMkLst>
          <pc:docMk/>
          <pc:sldMk cId="2063643550" sldId="3917"/>
        </pc:sldMkLst>
      </pc:sldChg>
    </pc:docChg>
  </pc:docChgLst>
  <pc:docChgLst>
    <pc:chgData name="Narducci, Christopher" userId="S::58311@icf.com::4be5fa07-d768-4c96-9d38-f3f1968c7f79" providerId="AD" clId="Web-{07C68BF0-F470-8726-4749-9384479B2C0A}"/>
    <pc:docChg chg="modSld">
      <pc:chgData name="Narducci, Christopher" userId="S::58311@icf.com::4be5fa07-d768-4c96-9d38-f3f1968c7f79" providerId="AD" clId="Web-{07C68BF0-F470-8726-4749-9384479B2C0A}" dt="2022-10-31T17:25:07.023" v="10" actId="1076"/>
      <pc:docMkLst>
        <pc:docMk/>
      </pc:docMkLst>
      <pc:sldChg chg="modSp">
        <pc:chgData name="Narducci, Christopher" userId="S::58311@icf.com::4be5fa07-d768-4c96-9d38-f3f1968c7f79" providerId="AD" clId="Web-{07C68BF0-F470-8726-4749-9384479B2C0A}" dt="2022-10-31T17:22:26.529" v="2" actId="20577"/>
        <pc:sldMkLst>
          <pc:docMk/>
          <pc:sldMk cId="844934358" sldId="3766"/>
        </pc:sldMkLst>
        <pc:spChg chg="mod">
          <ac:chgData name="Narducci, Christopher" userId="S::58311@icf.com::4be5fa07-d768-4c96-9d38-f3f1968c7f79" providerId="AD" clId="Web-{07C68BF0-F470-8726-4749-9384479B2C0A}" dt="2022-10-31T17:22:26.529" v="2" actId="20577"/>
          <ac:spMkLst>
            <pc:docMk/>
            <pc:sldMk cId="844934358" sldId="3766"/>
            <ac:spMk id="6" creationId="{00000000-0000-0000-0000-000000000000}"/>
          </ac:spMkLst>
        </pc:spChg>
      </pc:sldChg>
      <pc:sldChg chg="addSp delSp modSp">
        <pc:chgData name="Narducci, Christopher" userId="S::58311@icf.com::4be5fa07-d768-4c96-9d38-f3f1968c7f79" providerId="AD" clId="Web-{07C68BF0-F470-8726-4749-9384479B2C0A}" dt="2022-10-31T17:25:07.023" v="10" actId="1076"/>
        <pc:sldMkLst>
          <pc:docMk/>
          <pc:sldMk cId="1311410365" sldId="3916"/>
        </pc:sldMkLst>
        <pc:picChg chg="add mod">
          <ac:chgData name="Narducci, Christopher" userId="S::58311@icf.com::4be5fa07-d768-4c96-9d38-f3f1968c7f79" providerId="AD" clId="Web-{07C68BF0-F470-8726-4749-9384479B2C0A}" dt="2022-10-31T17:25:07.023" v="10" actId="1076"/>
          <ac:picMkLst>
            <pc:docMk/>
            <pc:sldMk cId="1311410365" sldId="3916"/>
            <ac:picMk id="6" creationId="{D555D0FA-1578-E081-FCA5-3AD300701A28}"/>
          </ac:picMkLst>
        </pc:picChg>
        <pc:picChg chg="del">
          <ac:chgData name="Narducci, Christopher" userId="S::58311@icf.com::4be5fa07-d768-4c96-9d38-f3f1968c7f79" providerId="AD" clId="Web-{07C68BF0-F470-8726-4749-9384479B2C0A}" dt="2022-10-31T17:24:45.037" v="3"/>
          <ac:picMkLst>
            <pc:docMk/>
            <pc:sldMk cId="1311410365" sldId="3916"/>
            <ac:picMk id="1026" creationId="{FF5B26E6-EDEB-3C19-9E48-E94582D250A1}"/>
          </ac:picMkLst>
        </pc:picChg>
      </pc:sldChg>
    </pc:docChg>
  </pc:docChgLst>
  <pc:docChgLst>
    <pc:chgData name="Narducci, Christopher" userId="S::58311@icf.com::4be5fa07-d768-4c96-9d38-f3f1968c7f79" providerId="AD" clId="Web-{E374E467-1724-DC89-C2FC-6D22EC13CD36}"/>
    <pc:docChg chg="modSld">
      <pc:chgData name="Narducci, Christopher" userId="S::58311@icf.com::4be5fa07-d768-4c96-9d38-f3f1968c7f79" providerId="AD" clId="Web-{E374E467-1724-DC89-C2FC-6D22EC13CD36}" dt="2022-08-12T18:17:38.519" v="1319" actId="20577"/>
      <pc:docMkLst>
        <pc:docMk/>
      </pc:docMkLst>
      <pc:sldChg chg="addSp modSp">
        <pc:chgData name="Narducci, Christopher" userId="S::58311@icf.com::4be5fa07-d768-4c96-9d38-f3f1968c7f79" providerId="AD" clId="Web-{E374E467-1724-DC89-C2FC-6D22EC13CD36}" dt="2022-08-12T15:18:48.435" v="755" actId="1076"/>
        <pc:sldMkLst>
          <pc:docMk/>
          <pc:sldMk cId="844934358" sldId="3766"/>
        </pc:sldMkLst>
        <pc:picChg chg="add mod">
          <ac:chgData name="Narducci, Christopher" userId="S::58311@icf.com::4be5fa07-d768-4c96-9d38-f3f1968c7f79" providerId="AD" clId="Web-{E374E467-1724-DC89-C2FC-6D22EC13CD36}" dt="2022-08-12T15:18:48.435" v="755" actId="1076"/>
          <ac:picMkLst>
            <pc:docMk/>
            <pc:sldMk cId="844934358" sldId="3766"/>
            <ac:picMk id="4" creationId="{97B1CBC0-F67B-31C5-4768-81D16AD3D6F3}"/>
          </ac:picMkLst>
        </pc:picChg>
      </pc:sldChg>
      <pc:sldChg chg="modSp delCm modCm">
        <pc:chgData name="Narducci, Christopher" userId="S::58311@icf.com::4be5fa07-d768-4c96-9d38-f3f1968c7f79" providerId="AD" clId="Web-{E374E467-1724-DC89-C2FC-6D22EC13CD36}" dt="2022-08-12T14:18:02.712" v="736" actId="20577"/>
        <pc:sldMkLst>
          <pc:docMk/>
          <pc:sldMk cId="877344967" sldId="3789"/>
        </pc:sldMkLst>
        <pc:spChg chg="mod">
          <ac:chgData name="Narducci, Christopher" userId="S::58311@icf.com::4be5fa07-d768-4c96-9d38-f3f1968c7f79" providerId="AD" clId="Web-{E374E467-1724-DC89-C2FC-6D22EC13CD36}" dt="2022-08-12T14:18:02.712" v="736" actId="20577"/>
          <ac:spMkLst>
            <pc:docMk/>
            <pc:sldMk cId="877344967" sldId="3789"/>
            <ac:spMk id="3" creationId="{00000000-0000-0000-0000-000000000000}"/>
          </ac:spMkLst>
        </pc:spChg>
      </pc:sldChg>
      <pc:sldChg chg="modSp delCm">
        <pc:chgData name="Narducci, Christopher" userId="S::58311@icf.com::4be5fa07-d768-4c96-9d38-f3f1968c7f79" providerId="AD" clId="Web-{E374E467-1724-DC89-C2FC-6D22EC13CD36}" dt="2022-08-12T13:49:00.484" v="649"/>
        <pc:sldMkLst>
          <pc:docMk/>
          <pc:sldMk cId="4088165395" sldId="3903"/>
        </pc:sldMkLst>
        <pc:spChg chg="mod">
          <ac:chgData name="Narducci, Christopher" userId="S::58311@icf.com::4be5fa07-d768-4c96-9d38-f3f1968c7f79" providerId="AD" clId="Web-{E374E467-1724-DC89-C2FC-6D22EC13CD36}" dt="2022-08-12T13:49:00.312" v="648" actId="20577"/>
          <ac:spMkLst>
            <pc:docMk/>
            <pc:sldMk cId="4088165395" sldId="3903"/>
            <ac:spMk id="4" creationId="{00000000-0000-0000-0000-000000000000}"/>
          </ac:spMkLst>
        </pc:spChg>
      </pc:sldChg>
      <pc:sldChg chg="modSp delCm">
        <pc:chgData name="Narducci, Christopher" userId="S::58311@icf.com::4be5fa07-d768-4c96-9d38-f3f1968c7f79" providerId="AD" clId="Web-{E374E467-1724-DC89-C2FC-6D22EC13CD36}" dt="2022-08-12T14:11:26.430" v="713"/>
        <pc:sldMkLst>
          <pc:docMk/>
          <pc:sldMk cId="1127530149" sldId="3905"/>
        </pc:sldMkLst>
        <pc:spChg chg="mod">
          <ac:chgData name="Narducci, Christopher" userId="S::58311@icf.com::4be5fa07-d768-4c96-9d38-f3f1968c7f79" providerId="AD" clId="Web-{E374E467-1724-DC89-C2FC-6D22EC13CD36}" dt="2022-08-12T14:11:21.524" v="712" actId="20577"/>
          <ac:spMkLst>
            <pc:docMk/>
            <pc:sldMk cId="1127530149" sldId="3905"/>
            <ac:spMk id="32" creationId="{A3EECE07-6D0E-6AB3-13D1-13E77D12776E}"/>
          </ac:spMkLst>
        </pc:spChg>
        <pc:spChg chg="mod">
          <ac:chgData name="Narducci, Christopher" userId="S::58311@icf.com::4be5fa07-d768-4c96-9d38-f3f1968c7f79" providerId="AD" clId="Web-{E374E467-1724-DC89-C2FC-6D22EC13CD36}" dt="2022-08-12T14:11:18.648" v="710" actId="20577"/>
          <ac:spMkLst>
            <pc:docMk/>
            <pc:sldMk cId="1127530149" sldId="3905"/>
            <ac:spMk id="36" creationId="{E0AC01F6-8233-4D1D-756B-615E84CDFCF5}"/>
          </ac:spMkLst>
        </pc:spChg>
      </pc:sldChg>
      <pc:sldChg chg="modSp delCm modCm modNotes">
        <pc:chgData name="Narducci, Christopher" userId="S::58311@icf.com::4be5fa07-d768-4c96-9d38-f3f1968c7f79" providerId="AD" clId="Web-{E374E467-1724-DC89-C2FC-6D22EC13CD36}" dt="2022-08-12T18:17:38.519" v="1319" actId="20577"/>
        <pc:sldMkLst>
          <pc:docMk/>
          <pc:sldMk cId="3983779572" sldId="3906"/>
        </pc:sldMkLst>
        <pc:spChg chg="mod">
          <ac:chgData name="Narducci, Christopher" userId="S::58311@icf.com::4be5fa07-d768-4c96-9d38-f3f1968c7f79" providerId="AD" clId="Web-{E374E467-1724-DC89-C2FC-6D22EC13CD36}" dt="2022-08-12T14:10:35.568" v="705" actId="20577"/>
          <ac:spMkLst>
            <pc:docMk/>
            <pc:sldMk cId="3983779572" sldId="3906"/>
            <ac:spMk id="39" creationId="{FEB730A3-C66B-4673-69C1-5E1EAA1C9891}"/>
          </ac:spMkLst>
        </pc:spChg>
        <pc:spChg chg="mod">
          <ac:chgData name="Narducci, Christopher" userId="S::58311@icf.com::4be5fa07-d768-4c96-9d38-f3f1968c7f79" providerId="AD" clId="Web-{E374E467-1724-DC89-C2FC-6D22EC13CD36}" dt="2022-08-12T18:17:38.519" v="1319" actId="20577"/>
          <ac:spMkLst>
            <pc:docMk/>
            <pc:sldMk cId="3983779572" sldId="3906"/>
            <ac:spMk id="41" creationId="{512A8371-0DBC-5214-DA7D-17B938B3C29E}"/>
          </ac:spMkLst>
        </pc:spChg>
      </pc:sldChg>
      <pc:sldChg chg="modSp delCm modCm">
        <pc:chgData name="Narducci, Christopher" userId="S::58311@icf.com::4be5fa07-d768-4c96-9d38-f3f1968c7f79" providerId="AD" clId="Web-{E374E467-1724-DC89-C2FC-6D22EC13CD36}" dt="2022-08-12T13:59:52.433" v="670" actId="14100"/>
        <pc:sldMkLst>
          <pc:docMk/>
          <pc:sldMk cId="430601288" sldId="3912"/>
        </pc:sldMkLst>
        <pc:spChg chg="mod">
          <ac:chgData name="Narducci, Christopher" userId="S::58311@icf.com::4be5fa07-d768-4c96-9d38-f3f1968c7f79" providerId="AD" clId="Web-{E374E467-1724-DC89-C2FC-6D22EC13CD36}" dt="2022-08-12T13:59:52.433" v="670" actId="14100"/>
          <ac:spMkLst>
            <pc:docMk/>
            <pc:sldMk cId="430601288" sldId="3912"/>
            <ac:spMk id="29" creationId="{C7C3A40F-8910-4893-AA13-4E72579F8C36}"/>
          </ac:spMkLst>
        </pc:spChg>
      </pc:sldChg>
      <pc:sldChg chg="modSp delCm modCm modNotes">
        <pc:chgData name="Narducci, Christopher" userId="S::58311@icf.com::4be5fa07-d768-4c96-9d38-f3f1968c7f79" providerId="AD" clId="Web-{E374E467-1724-DC89-C2FC-6D22EC13CD36}" dt="2022-08-12T13:39:06.929" v="480"/>
        <pc:sldMkLst>
          <pc:docMk/>
          <pc:sldMk cId="2109472275" sldId="3913"/>
        </pc:sldMkLst>
        <pc:spChg chg="mod">
          <ac:chgData name="Narducci, Christopher" userId="S::58311@icf.com::4be5fa07-d768-4c96-9d38-f3f1968c7f79" providerId="AD" clId="Web-{E374E467-1724-DC89-C2FC-6D22EC13CD36}" dt="2022-08-12T13:03:39.514" v="145" actId="20577"/>
          <ac:spMkLst>
            <pc:docMk/>
            <pc:sldMk cId="2109472275" sldId="3913"/>
            <ac:spMk id="2" creationId="{00000000-0000-0000-0000-000000000000}"/>
          </ac:spMkLst>
        </pc:spChg>
        <pc:spChg chg="mod">
          <ac:chgData name="Narducci, Christopher" userId="S::58311@icf.com::4be5fa07-d768-4c96-9d38-f3f1968c7f79" providerId="AD" clId="Web-{E374E467-1724-DC89-C2FC-6D22EC13CD36}" dt="2022-08-12T13:24:33.753" v="232" actId="20577"/>
          <ac:spMkLst>
            <pc:docMk/>
            <pc:sldMk cId="2109472275" sldId="3913"/>
            <ac:spMk id="6" creationId="{2131AED0-7520-57DE-693A-6C7520BFE3F2}"/>
          </ac:spMkLst>
        </pc:spChg>
      </pc:sldChg>
      <pc:sldChg chg="modSp delCm">
        <pc:chgData name="Narducci, Christopher" userId="S::58311@icf.com::4be5fa07-d768-4c96-9d38-f3f1968c7f79" providerId="AD" clId="Web-{E374E467-1724-DC89-C2FC-6D22EC13CD36}" dt="2022-08-12T14:19:50.154" v="749" actId="20577"/>
        <pc:sldMkLst>
          <pc:docMk/>
          <pc:sldMk cId="1183098304" sldId="3914"/>
        </pc:sldMkLst>
        <pc:spChg chg="mod">
          <ac:chgData name="Narducci, Christopher" userId="S::58311@icf.com::4be5fa07-d768-4c96-9d38-f3f1968c7f79" providerId="AD" clId="Web-{E374E467-1724-DC89-C2FC-6D22EC13CD36}" dt="2022-08-12T12:50:51.280" v="52" actId="20577"/>
          <ac:spMkLst>
            <pc:docMk/>
            <pc:sldMk cId="1183098304" sldId="3914"/>
            <ac:spMk id="2" creationId="{00000000-0000-0000-0000-000000000000}"/>
          </ac:spMkLst>
        </pc:spChg>
        <pc:spChg chg="mod">
          <ac:chgData name="Narducci, Christopher" userId="S::58311@icf.com::4be5fa07-d768-4c96-9d38-f3f1968c7f79" providerId="AD" clId="Web-{E374E467-1724-DC89-C2FC-6D22EC13CD36}" dt="2022-08-12T14:19:50.154" v="749" actId="20577"/>
          <ac:spMkLst>
            <pc:docMk/>
            <pc:sldMk cId="1183098304" sldId="3914"/>
            <ac:spMk id="4" creationId="{00000000-0000-0000-0000-000000000000}"/>
          </ac:spMkLst>
        </pc:spChg>
      </pc:sldChg>
      <pc:sldChg chg="modSp delCm modCm modNotes">
        <pc:chgData name="Narducci, Christopher" userId="S::58311@icf.com::4be5fa07-d768-4c96-9d38-f3f1968c7f79" providerId="AD" clId="Web-{E374E467-1724-DC89-C2FC-6D22EC13CD36}" dt="2022-08-12T13:42:45.016" v="607"/>
        <pc:sldMkLst>
          <pc:docMk/>
          <pc:sldMk cId="3971507488" sldId="3915"/>
        </pc:sldMkLst>
        <pc:spChg chg="mod">
          <ac:chgData name="Narducci, Christopher" userId="S::58311@icf.com::4be5fa07-d768-4c96-9d38-f3f1968c7f79" providerId="AD" clId="Web-{E374E467-1724-DC89-C2FC-6D22EC13CD36}" dt="2022-08-12T13:41:01.184" v="579" actId="20577"/>
          <ac:spMkLst>
            <pc:docMk/>
            <pc:sldMk cId="3971507488" sldId="3915"/>
            <ac:spMk id="4" creationId="{00000000-0000-0000-0000-000000000000}"/>
          </ac:spMkLst>
        </pc:spChg>
      </pc:sldChg>
      <pc:sldChg chg="modSp addCm delCm modCm modNotes">
        <pc:chgData name="Narducci, Christopher" userId="S::58311@icf.com::4be5fa07-d768-4c96-9d38-f3f1968c7f79" providerId="AD" clId="Web-{E374E467-1724-DC89-C2FC-6D22EC13CD36}" dt="2022-08-12T13:45:13.834" v="646" actId="14100"/>
        <pc:sldMkLst>
          <pc:docMk/>
          <pc:sldMk cId="1311410365" sldId="3916"/>
        </pc:sldMkLst>
        <pc:spChg chg="mod">
          <ac:chgData name="Narducci, Christopher" userId="S::58311@icf.com::4be5fa07-d768-4c96-9d38-f3f1968c7f79" providerId="AD" clId="Web-{E374E467-1724-DC89-C2FC-6D22EC13CD36}" dt="2022-08-12T13:45:13.834" v="646" actId="14100"/>
          <ac:spMkLst>
            <pc:docMk/>
            <pc:sldMk cId="1311410365" sldId="3916"/>
            <ac:spMk id="5" creationId="{E8A82AEE-6F48-2FA2-CA22-E8E852C6C181}"/>
          </ac:spMkLst>
        </pc:spChg>
        <pc:picChg chg="mod">
          <ac:chgData name="Narducci, Christopher" userId="S::58311@icf.com::4be5fa07-d768-4c96-9d38-f3f1968c7f79" providerId="AD" clId="Web-{E374E467-1724-DC89-C2FC-6D22EC13CD36}" dt="2022-08-12T13:45:02.193" v="645" actId="1076"/>
          <ac:picMkLst>
            <pc:docMk/>
            <pc:sldMk cId="1311410365" sldId="3916"/>
            <ac:picMk id="1026" creationId="{FF5B26E6-EDEB-3C19-9E48-E94582D250A1}"/>
          </ac:picMkLst>
        </pc:picChg>
      </pc:sldChg>
      <pc:sldChg chg="modSp delCm modCm">
        <pc:chgData name="Narducci, Christopher" userId="S::58311@icf.com::4be5fa07-d768-4c96-9d38-f3f1968c7f79" providerId="AD" clId="Web-{E374E467-1724-DC89-C2FC-6D22EC13CD36}" dt="2022-08-12T14:18:41.917" v="739" actId="20577"/>
        <pc:sldMkLst>
          <pc:docMk/>
          <pc:sldMk cId="2063643550" sldId="3917"/>
        </pc:sldMkLst>
        <pc:spChg chg="mod">
          <ac:chgData name="Narducci, Christopher" userId="S::58311@icf.com::4be5fa07-d768-4c96-9d38-f3f1968c7f79" providerId="AD" clId="Web-{E374E467-1724-DC89-C2FC-6D22EC13CD36}" dt="2022-08-12T14:18:41.917" v="739" actId="20577"/>
          <ac:spMkLst>
            <pc:docMk/>
            <pc:sldMk cId="2063643550" sldId="3917"/>
            <ac:spMk id="2" creationId="{00000000-0000-0000-0000-000000000000}"/>
          </ac:spMkLst>
        </pc:spChg>
        <pc:spChg chg="mod">
          <ac:chgData name="Narducci, Christopher" userId="S::58311@icf.com::4be5fa07-d768-4c96-9d38-f3f1968c7f79" providerId="AD" clId="Web-{E374E467-1724-DC89-C2FC-6D22EC13CD36}" dt="2022-08-12T12:43:04.245" v="26" actId="20577"/>
          <ac:spMkLst>
            <pc:docMk/>
            <pc:sldMk cId="2063643550" sldId="3917"/>
            <ac:spMk id="6" creationId="{551218D5-E054-0EF9-362B-49150937F447}"/>
          </ac:spMkLst>
        </pc:spChg>
      </pc:sldChg>
      <pc:sldChg chg="addSp modSp">
        <pc:chgData name="Narducci, Christopher" userId="S::58311@icf.com::4be5fa07-d768-4c96-9d38-f3f1968c7f79" providerId="AD" clId="Web-{E374E467-1724-DC89-C2FC-6D22EC13CD36}" dt="2022-08-12T17:56:47.027" v="1238" actId="20577"/>
        <pc:sldMkLst>
          <pc:docMk/>
          <pc:sldMk cId="3529974360" sldId="3918"/>
        </pc:sldMkLst>
        <pc:spChg chg="add mod">
          <ac:chgData name="Narducci, Christopher" userId="S::58311@icf.com::4be5fa07-d768-4c96-9d38-f3f1968c7f79" providerId="AD" clId="Web-{E374E467-1724-DC89-C2FC-6D22EC13CD36}" dt="2022-08-12T17:56:47.027" v="1238" actId="20577"/>
          <ac:spMkLst>
            <pc:docMk/>
            <pc:sldMk cId="3529974360" sldId="3918"/>
            <ac:spMk id="23" creationId="{A30DA351-B71D-8A69-6F0A-E3AB9D9CAB0A}"/>
          </ac:spMkLst>
        </pc:spChg>
      </pc:sldChg>
      <pc:sldChg chg="modSp delCm">
        <pc:chgData name="Narducci, Christopher" userId="S::58311@icf.com::4be5fa07-d768-4c96-9d38-f3f1968c7f79" providerId="AD" clId="Web-{E374E467-1724-DC89-C2FC-6D22EC13CD36}" dt="2022-08-12T14:12:49.324" v="729" actId="20577"/>
        <pc:sldMkLst>
          <pc:docMk/>
          <pc:sldMk cId="2545951232" sldId="3919"/>
        </pc:sldMkLst>
        <pc:spChg chg="mod">
          <ac:chgData name="Narducci, Christopher" userId="S::58311@icf.com::4be5fa07-d768-4c96-9d38-f3f1968c7f79" providerId="AD" clId="Web-{E374E467-1724-DC89-C2FC-6D22EC13CD36}" dt="2022-08-12T14:12:49.324" v="729" actId="20577"/>
          <ac:spMkLst>
            <pc:docMk/>
            <pc:sldMk cId="2545951232" sldId="3919"/>
            <ac:spMk id="4" creationId="{4C4A247E-BCC5-0D86-633B-8E9D9559A8C4}"/>
          </ac:spMkLst>
        </pc:spChg>
      </pc:sldChg>
    </pc:docChg>
  </pc:docChgLst>
  <pc:docChgLst>
    <pc:chgData name="Narducci, Christopher" userId="S::58311@icf.com::4be5fa07-d768-4c96-9d38-f3f1968c7f79" providerId="AD" clId="Web-{91B4134C-A164-78A6-4DA3-B7E405F2D160}"/>
    <pc:docChg chg="modSld">
      <pc:chgData name="Narducci, Christopher" userId="S::58311@icf.com::4be5fa07-d768-4c96-9d38-f3f1968c7f79" providerId="AD" clId="Web-{91B4134C-A164-78A6-4DA3-B7E405F2D160}" dt="2022-10-31T15:07:15.878" v="319" actId="20577"/>
      <pc:docMkLst>
        <pc:docMk/>
      </pc:docMkLst>
      <pc:sldChg chg="modSp">
        <pc:chgData name="Narducci, Christopher" userId="S::58311@icf.com::4be5fa07-d768-4c96-9d38-f3f1968c7f79" providerId="AD" clId="Web-{91B4134C-A164-78A6-4DA3-B7E405F2D160}" dt="2022-10-31T14:56:21.237" v="140" actId="20577"/>
        <pc:sldMkLst>
          <pc:docMk/>
          <pc:sldMk cId="1183098304" sldId="3914"/>
        </pc:sldMkLst>
        <pc:spChg chg="mod">
          <ac:chgData name="Narducci, Christopher" userId="S::58311@icf.com::4be5fa07-d768-4c96-9d38-f3f1968c7f79" providerId="AD" clId="Web-{91B4134C-A164-78A6-4DA3-B7E405F2D160}" dt="2022-10-31T14:56:21.237" v="140" actId="20577"/>
          <ac:spMkLst>
            <pc:docMk/>
            <pc:sldMk cId="1183098304" sldId="3914"/>
            <ac:spMk id="4" creationId="{00000000-0000-0000-0000-000000000000}"/>
          </ac:spMkLst>
        </pc:spChg>
      </pc:sldChg>
      <pc:sldChg chg="modSp">
        <pc:chgData name="Narducci, Christopher" userId="S::58311@icf.com::4be5fa07-d768-4c96-9d38-f3f1968c7f79" providerId="AD" clId="Web-{91B4134C-A164-78A6-4DA3-B7E405F2D160}" dt="2022-10-31T15:06:34.281" v="311" actId="20577"/>
        <pc:sldMkLst>
          <pc:docMk/>
          <pc:sldMk cId="1891086513" sldId="3924"/>
        </pc:sldMkLst>
        <pc:spChg chg="mod">
          <ac:chgData name="Narducci, Christopher" userId="S::58311@icf.com::4be5fa07-d768-4c96-9d38-f3f1968c7f79" providerId="AD" clId="Web-{91B4134C-A164-78A6-4DA3-B7E405F2D160}" dt="2022-10-31T15:06:34.281" v="311" actId="20577"/>
          <ac:spMkLst>
            <pc:docMk/>
            <pc:sldMk cId="1891086513" sldId="3924"/>
            <ac:spMk id="23" creationId="{A30DA351-B71D-8A69-6F0A-E3AB9D9CAB0A}"/>
          </ac:spMkLst>
        </pc:spChg>
      </pc:sldChg>
      <pc:sldChg chg="modSp">
        <pc:chgData name="Narducci, Christopher" userId="S::58311@icf.com::4be5fa07-d768-4c96-9d38-f3f1968c7f79" providerId="AD" clId="Web-{91B4134C-A164-78A6-4DA3-B7E405F2D160}" dt="2022-10-31T15:07:03.158" v="318" actId="20577"/>
        <pc:sldMkLst>
          <pc:docMk/>
          <pc:sldMk cId="2687063484" sldId="3925"/>
        </pc:sldMkLst>
        <pc:spChg chg="mod">
          <ac:chgData name="Narducci, Christopher" userId="S::58311@icf.com::4be5fa07-d768-4c96-9d38-f3f1968c7f79" providerId="AD" clId="Web-{91B4134C-A164-78A6-4DA3-B7E405F2D160}" dt="2022-10-31T15:07:03.158" v="318" actId="20577"/>
          <ac:spMkLst>
            <pc:docMk/>
            <pc:sldMk cId="2687063484" sldId="3925"/>
            <ac:spMk id="5" creationId="{27A6F790-6CB0-A712-D6F2-6A784C83DDFA}"/>
          </ac:spMkLst>
        </pc:spChg>
      </pc:sldChg>
      <pc:sldChg chg="modSp">
        <pc:chgData name="Narducci, Christopher" userId="S::58311@icf.com::4be5fa07-d768-4c96-9d38-f3f1968c7f79" providerId="AD" clId="Web-{91B4134C-A164-78A6-4DA3-B7E405F2D160}" dt="2022-10-31T15:07:15.878" v="319" actId="20577"/>
        <pc:sldMkLst>
          <pc:docMk/>
          <pc:sldMk cId="1070903718" sldId="3926"/>
        </pc:sldMkLst>
        <pc:spChg chg="mod">
          <ac:chgData name="Narducci, Christopher" userId="S::58311@icf.com::4be5fa07-d768-4c96-9d38-f3f1968c7f79" providerId="AD" clId="Web-{91B4134C-A164-78A6-4DA3-B7E405F2D160}" dt="2022-10-31T15:07:15.878" v="319" actId="20577"/>
          <ac:spMkLst>
            <pc:docMk/>
            <pc:sldMk cId="1070903718" sldId="3926"/>
            <ac:spMk id="4" creationId="{6336D61E-BD58-3D9D-D431-7EA1B3AC811F}"/>
          </ac:spMkLst>
        </pc:spChg>
      </pc:sldChg>
    </pc:docChg>
  </pc:docChgLst>
  <pc:docChgLst>
    <pc:chgData name="Gilchrist, Eileen" userId="0dc837f2-d779-456b-b5b6-4e2b133fac65" providerId="ADAL" clId="{E87E071E-EA3F-46AE-A071-BF46F519CBB1}"/>
    <pc:docChg chg="modSld">
      <pc:chgData name="Gilchrist, Eileen" userId="0dc837f2-d779-456b-b5b6-4e2b133fac65" providerId="ADAL" clId="{E87E071E-EA3F-46AE-A071-BF46F519CBB1}" dt="2022-08-22T17:44:02.741" v="1" actId="1076"/>
      <pc:docMkLst>
        <pc:docMk/>
      </pc:docMkLst>
      <pc:sldChg chg="modSp mod">
        <pc:chgData name="Gilchrist, Eileen" userId="0dc837f2-d779-456b-b5b6-4e2b133fac65" providerId="ADAL" clId="{E87E071E-EA3F-46AE-A071-BF46F519CBB1}" dt="2022-08-22T17:44:02.741" v="1" actId="1076"/>
        <pc:sldMkLst>
          <pc:docMk/>
          <pc:sldMk cId="642142158" sldId="3904"/>
        </pc:sldMkLst>
        <pc:picChg chg="mod">
          <ac:chgData name="Gilchrist, Eileen" userId="0dc837f2-d779-456b-b5b6-4e2b133fac65" providerId="ADAL" clId="{E87E071E-EA3F-46AE-A071-BF46F519CBB1}" dt="2022-08-22T17:44:02.741" v="1" actId="1076"/>
          <ac:picMkLst>
            <pc:docMk/>
            <pc:sldMk cId="642142158" sldId="3904"/>
            <ac:picMk id="17" creationId="{BC115163-0D35-4C15-9E6E-18DD602EB867}"/>
          </ac:picMkLst>
        </pc:picChg>
      </pc:sldChg>
    </pc:docChg>
  </pc:docChgLst>
  <pc:docChgLst>
    <pc:chgData name="Narducci, Christopher" userId="4be5fa07-d768-4c96-9d38-f3f1968c7f79" providerId="ADAL" clId="{2535597D-684A-4317-B2DD-326CDC5782E1}"/>
    <pc:docChg chg="undo custSel addSld delSld modSld modSection">
      <pc:chgData name="Narducci, Christopher" userId="4be5fa07-d768-4c96-9d38-f3f1968c7f79" providerId="ADAL" clId="{2535597D-684A-4317-B2DD-326CDC5782E1}" dt="2022-10-28T21:40:40.438" v="1548" actId="12"/>
      <pc:docMkLst>
        <pc:docMk/>
      </pc:docMkLst>
      <pc:sldChg chg="modSp mod">
        <pc:chgData name="Narducci, Christopher" userId="4be5fa07-d768-4c96-9d38-f3f1968c7f79" providerId="ADAL" clId="{2535597D-684A-4317-B2DD-326CDC5782E1}" dt="2022-10-28T21:40:40.438" v="1548" actId="12"/>
        <pc:sldMkLst>
          <pc:docMk/>
          <pc:sldMk cId="877344967" sldId="3789"/>
        </pc:sldMkLst>
        <pc:spChg chg="mod">
          <ac:chgData name="Narducci, Christopher" userId="4be5fa07-d768-4c96-9d38-f3f1968c7f79" providerId="ADAL" clId="{2535597D-684A-4317-B2DD-326CDC5782E1}" dt="2022-10-28T21:40:40.438" v="1548" actId="12"/>
          <ac:spMkLst>
            <pc:docMk/>
            <pc:sldMk cId="877344967" sldId="3789"/>
            <ac:spMk id="3" creationId="{00000000-0000-0000-0000-000000000000}"/>
          </ac:spMkLst>
        </pc:spChg>
      </pc:sldChg>
      <pc:sldChg chg="addSp delSp modSp mod">
        <pc:chgData name="Narducci, Christopher" userId="4be5fa07-d768-4c96-9d38-f3f1968c7f79" providerId="ADAL" clId="{2535597D-684A-4317-B2DD-326CDC5782E1}" dt="2022-10-28T18:24:47.703" v="143" actId="1076"/>
        <pc:sldMkLst>
          <pc:docMk/>
          <pc:sldMk cId="3529974360" sldId="3918"/>
        </pc:sldMkLst>
        <pc:spChg chg="mod">
          <ac:chgData name="Narducci, Christopher" userId="4be5fa07-d768-4c96-9d38-f3f1968c7f79" providerId="ADAL" clId="{2535597D-684A-4317-B2DD-326CDC5782E1}" dt="2022-10-28T18:16:08.608" v="135" actId="20577"/>
          <ac:spMkLst>
            <pc:docMk/>
            <pc:sldMk cId="3529974360" sldId="3918"/>
            <ac:spMk id="2" creationId="{00000000-0000-0000-0000-000000000000}"/>
          </ac:spMkLst>
        </pc:spChg>
        <pc:spChg chg="del mod">
          <ac:chgData name="Narducci, Christopher" userId="4be5fa07-d768-4c96-9d38-f3f1968c7f79" providerId="ADAL" clId="{2535597D-684A-4317-B2DD-326CDC5782E1}" dt="2022-10-28T18:15:51.839" v="126" actId="21"/>
          <ac:spMkLst>
            <pc:docMk/>
            <pc:sldMk cId="3529974360" sldId="3918"/>
            <ac:spMk id="23" creationId="{A30DA351-B71D-8A69-6F0A-E3AB9D9CAB0A}"/>
          </ac:spMkLst>
        </pc:spChg>
        <pc:graphicFrameChg chg="del mod">
          <ac:chgData name="Narducci, Christopher" userId="4be5fa07-d768-4c96-9d38-f3f1968c7f79" providerId="ADAL" clId="{2535597D-684A-4317-B2DD-326CDC5782E1}" dt="2022-10-28T18:15:44.551" v="124" actId="21"/>
          <ac:graphicFrameMkLst>
            <pc:docMk/>
            <pc:sldMk cId="3529974360" sldId="3918"/>
            <ac:graphicFrameMk id="16" creationId="{C5D4B8DB-30F7-818D-AD18-5A7CA6BB9511}"/>
          </ac:graphicFrameMkLst>
        </pc:graphicFrameChg>
        <pc:picChg chg="add mod">
          <ac:chgData name="Narducci, Christopher" userId="4be5fa07-d768-4c96-9d38-f3f1968c7f79" providerId="ADAL" clId="{2535597D-684A-4317-B2DD-326CDC5782E1}" dt="2022-10-28T18:24:47.703" v="143" actId="1076"/>
          <ac:picMkLst>
            <pc:docMk/>
            <pc:sldMk cId="3529974360" sldId="3918"/>
            <ac:picMk id="5" creationId="{75B25696-49B2-28F2-57CF-258C34E1957B}"/>
          </ac:picMkLst>
        </pc:picChg>
      </pc:sldChg>
      <pc:sldChg chg="modSp mod">
        <pc:chgData name="Narducci, Christopher" userId="4be5fa07-d768-4c96-9d38-f3f1968c7f79" providerId="ADAL" clId="{2535597D-684A-4317-B2DD-326CDC5782E1}" dt="2022-10-28T18:06:08.151" v="95" actId="404"/>
        <pc:sldMkLst>
          <pc:docMk/>
          <pc:sldMk cId="2545951232" sldId="3919"/>
        </pc:sldMkLst>
        <pc:spChg chg="mod">
          <ac:chgData name="Narducci, Christopher" userId="4be5fa07-d768-4c96-9d38-f3f1968c7f79" providerId="ADAL" clId="{2535597D-684A-4317-B2DD-326CDC5782E1}" dt="2022-10-28T18:06:08.151" v="95" actId="404"/>
          <ac:spMkLst>
            <pc:docMk/>
            <pc:sldMk cId="2545951232" sldId="3919"/>
            <ac:spMk id="4" creationId="{4C4A247E-BCC5-0D86-633B-8E9D9559A8C4}"/>
          </ac:spMkLst>
        </pc:spChg>
      </pc:sldChg>
      <pc:sldChg chg="modSp mod">
        <pc:chgData name="Narducci, Christopher" userId="4be5fa07-d768-4c96-9d38-f3f1968c7f79" providerId="ADAL" clId="{2535597D-684A-4317-B2DD-326CDC5782E1}" dt="2022-10-28T18:02:00.232" v="35" actId="20577"/>
        <pc:sldMkLst>
          <pc:docMk/>
          <pc:sldMk cId="3536276736" sldId="3920"/>
        </pc:sldMkLst>
        <pc:spChg chg="mod">
          <ac:chgData name="Narducci, Christopher" userId="4be5fa07-d768-4c96-9d38-f3f1968c7f79" providerId="ADAL" clId="{2535597D-684A-4317-B2DD-326CDC5782E1}" dt="2022-10-28T18:02:00.232" v="35" actId="20577"/>
          <ac:spMkLst>
            <pc:docMk/>
            <pc:sldMk cId="3536276736" sldId="3920"/>
            <ac:spMk id="2" creationId="{00000000-0000-0000-0000-000000000000}"/>
          </ac:spMkLst>
        </pc:spChg>
      </pc:sldChg>
      <pc:sldChg chg="delSp modSp add mod">
        <pc:chgData name="Narducci, Christopher" userId="4be5fa07-d768-4c96-9d38-f3f1968c7f79" providerId="ADAL" clId="{2535597D-684A-4317-B2DD-326CDC5782E1}" dt="2022-10-28T19:09:21.902" v="947" actId="6549"/>
        <pc:sldMkLst>
          <pc:docMk/>
          <pc:sldMk cId="1891086513" sldId="3924"/>
        </pc:sldMkLst>
        <pc:spChg chg="mod">
          <ac:chgData name="Narducci, Christopher" userId="4be5fa07-d768-4c96-9d38-f3f1968c7f79" providerId="ADAL" clId="{2535597D-684A-4317-B2DD-326CDC5782E1}" dt="2022-10-28T18:27:26.214" v="174" actId="20577"/>
          <ac:spMkLst>
            <pc:docMk/>
            <pc:sldMk cId="1891086513" sldId="3924"/>
            <ac:spMk id="2" creationId="{00000000-0000-0000-0000-000000000000}"/>
          </ac:spMkLst>
        </pc:spChg>
        <pc:spChg chg="mod">
          <ac:chgData name="Narducci, Christopher" userId="4be5fa07-d768-4c96-9d38-f3f1968c7f79" providerId="ADAL" clId="{2535597D-684A-4317-B2DD-326CDC5782E1}" dt="2022-10-28T19:09:21.902" v="947" actId="6549"/>
          <ac:spMkLst>
            <pc:docMk/>
            <pc:sldMk cId="1891086513" sldId="3924"/>
            <ac:spMk id="23" creationId="{A30DA351-B71D-8A69-6F0A-E3AB9D9CAB0A}"/>
          </ac:spMkLst>
        </pc:spChg>
        <pc:graphicFrameChg chg="del">
          <ac:chgData name="Narducci, Christopher" userId="4be5fa07-d768-4c96-9d38-f3f1968c7f79" providerId="ADAL" clId="{2535597D-684A-4317-B2DD-326CDC5782E1}" dt="2022-10-28T18:30:36.149" v="193" actId="478"/>
          <ac:graphicFrameMkLst>
            <pc:docMk/>
            <pc:sldMk cId="1891086513" sldId="3924"/>
            <ac:graphicFrameMk id="16" creationId="{C5D4B8DB-30F7-818D-AD18-5A7CA6BB9511}"/>
          </ac:graphicFrameMkLst>
        </pc:graphicFrameChg>
      </pc:sldChg>
      <pc:sldChg chg="addSp delSp modSp add mod">
        <pc:chgData name="Narducci, Christopher" userId="4be5fa07-d768-4c96-9d38-f3f1968c7f79" providerId="ADAL" clId="{2535597D-684A-4317-B2DD-326CDC5782E1}" dt="2022-10-28T21:38:54.945" v="1495" actId="20577"/>
        <pc:sldMkLst>
          <pc:docMk/>
          <pc:sldMk cId="2687063484" sldId="3925"/>
        </pc:sldMkLst>
        <pc:spChg chg="mod">
          <ac:chgData name="Narducci, Christopher" userId="4be5fa07-d768-4c96-9d38-f3f1968c7f79" providerId="ADAL" clId="{2535597D-684A-4317-B2DD-326CDC5782E1}" dt="2022-10-28T18:29:02.182" v="180"/>
          <ac:spMkLst>
            <pc:docMk/>
            <pc:sldMk cId="2687063484" sldId="3925"/>
            <ac:spMk id="2" creationId="{00000000-0000-0000-0000-000000000000}"/>
          </ac:spMkLst>
        </pc:spChg>
        <pc:spChg chg="add mod">
          <ac:chgData name="Narducci, Christopher" userId="4be5fa07-d768-4c96-9d38-f3f1968c7f79" providerId="ADAL" clId="{2535597D-684A-4317-B2DD-326CDC5782E1}" dt="2022-10-28T21:38:54.945" v="1495" actId="20577"/>
          <ac:spMkLst>
            <pc:docMk/>
            <pc:sldMk cId="2687063484" sldId="3925"/>
            <ac:spMk id="5" creationId="{27A6F790-6CB0-A712-D6F2-6A784C83DDFA}"/>
          </ac:spMkLst>
        </pc:spChg>
        <pc:spChg chg="del">
          <ac:chgData name="Narducci, Christopher" userId="4be5fa07-d768-4c96-9d38-f3f1968c7f79" providerId="ADAL" clId="{2535597D-684A-4317-B2DD-326CDC5782E1}" dt="2022-10-28T19:09:40.822" v="949" actId="21"/>
          <ac:spMkLst>
            <pc:docMk/>
            <pc:sldMk cId="2687063484" sldId="3925"/>
            <ac:spMk id="23" creationId="{A30DA351-B71D-8A69-6F0A-E3AB9D9CAB0A}"/>
          </ac:spMkLst>
        </pc:spChg>
        <pc:graphicFrameChg chg="add del mod">
          <ac:chgData name="Narducci, Christopher" userId="4be5fa07-d768-4c96-9d38-f3f1968c7f79" providerId="ADAL" clId="{2535597D-684A-4317-B2DD-326CDC5782E1}" dt="2022-10-28T19:09:49.294" v="952"/>
          <ac:graphicFrameMkLst>
            <pc:docMk/>
            <pc:sldMk cId="2687063484" sldId="3925"/>
            <ac:graphicFrameMk id="4" creationId="{FF70839F-FEC7-50A7-478E-B4AE58A8CA30}"/>
          </ac:graphicFrameMkLst>
        </pc:graphicFrameChg>
        <pc:graphicFrameChg chg="del mod">
          <ac:chgData name="Narducci, Christopher" userId="4be5fa07-d768-4c96-9d38-f3f1968c7f79" providerId="ADAL" clId="{2535597D-684A-4317-B2DD-326CDC5782E1}" dt="2022-10-28T19:09:44.060" v="950" actId="21"/>
          <ac:graphicFrameMkLst>
            <pc:docMk/>
            <pc:sldMk cId="2687063484" sldId="3925"/>
            <ac:graphicFrameMk id="16" creationId="{C5D4B8DB-30F7-818D-AD18-5A7CA6BB9511}"/>
          </ac:graphicFrameMkLst>
        </pc:graphicFrameChg>
      </pc:sldChg>
      <pc:sldChg chg="addSp delSp modSp add mod">
        <pc:chgData name="Narducci, Christopher" userId="4be5fa07-d768-4c96-9d38-f3f1968c7f79" providerId="ADAL" clId="{2535597D-684A-4317-B2DD-326CDC5782E1}" dt="2022-10-28T21:39:36.650" v="1542" actId="20577"/>
        <pc:sldMkLst>
          <pc:docMk/>
          <pc:sldMk cId="1070903718" sldId="3926"/>
        </pc:sldMkLst>
        <pc:spChg chg="mod">
          <ac:chgData name="Narducci, Christopher" userId="4be5fa07-d768-4c96-9d38-f3f1968c7f79" providerId="ADAL" clId="{2535597D-684A-4317-B2DD-326CDC5782E1}" dt="2022-10-28T18:29:58.846" v="192" actId="14100"/>
          <ac:spMkLst>
            <pc:docMk/>
            <pc:sldMk cId="1070903718" sldId="3926"/>
            <ac:spMk id="2" creationId="{00000000-0000-0000-0000-000000000000}"/>
          </ac:spMkLst>
        </pc:spChg>
        <pc:spChg chg="add mod">
          <ac:chgData name="Narducci, Christopher" userId="4be5fa07-d768-4c96-9d38-f3f1968c7f79" providerId="ADAL" clId="{2535597D-684A-4317-B2DD-326CDC5782E1}" dt="2022-10-28T21:39:36.650" v="1542" actId="20577"/>
          <ac:spMkLst>
            <pc:docMk/>
            <pc:sldMk cId="1070903718" sldId="3926"/>
            <ac:spMk id="4" creationId="{6336D61E-BD58-3D9D-D431-7EA1B3AC811F}"/>
          </ac:spMkLst>
        </pc:spChg>
        <pc:spChg chg="del">
          <ac:chgData name="Narducci, Christopher" userId="4be5fa07-d768-4c96-9d38-f3f1968c7f79" providerId="ADAL" clId="{2535597D-684A-4317-B2DD-326CDC5782E1}" dt="2022-10-28T19:10:15.532" v="956" actId="21"/>
          <ac:spMkLst>
            <pc:docMk/>
            <pc:sldMk cId="1070903718" sldId="3926"/>
            <ac:spMk id="23" creationId="{A30DA351-B71D-8A69-6F0A-E3AB9D9CAB0A}"/>
          </ac:spMkLst>
        </pc:spChg>
        <pc:graphicFrameChg chg="del">
          <ac:chgData name="Narducci, Christopher" userId="4be5fa07-d768-4c96-9d38-f3f1968c7f79" providerId="ADAL" clId="{2535597D-684A-4317-B2DD-326CDC5782E1}" dt="2022-10-28T19:10:12.316" v="955" actId="21"/>
          <ac:graphicFrameMkLst>
            <pc:docMk/>
            <pc:sldMk cId="1070903718" sldId="3926"/>
            <ac:graphicFrameMk id="16" creationId="{C5D4B8DB-30F7-818D-AD18-5A7CA6BB9511}"/>
          </ac:graphicFrameMkLst>
        </pc:graphicFrameChg>
      </pc:sldChg>
      <pc:sldChg chg="add del">
        <pc:chgData name="Narducci, Christopher" userId="4be5fa07-d768-4c96-9d38-f3f1968c7f79" providerId="ADAL" clId="{2535597D-684A-4317-B2DD-326CDC5782E1}" dt="2022-10-28T19:10:08.332" v="954" actId="47"/>
        <pc:sldMkLst>
          <pc:docMk/>
          <pc:sldMk cId="4074010103" sldId="3927"/>
        </pc:sldMkLst>
      </pc:sldChg>
    </pc:docChg>
  </pc:docChgLst>
  <pc:docChgLst>
    <pc:chgData name="Narducci, Christopher" userId="S::58311@icf.com::4be5fa07-d768-4c96-9d38-f3f1968c7f79" providerId="AD" clId="Web-{B3B0C761-1914-4B62-64FB-95FF339481CC}"/>
    <pc:docChg chg="modSld">
      <pc:chgData name="Narducci, Christopher" userId="S::58311@icf.com::4be5fa07-d768-4c96-9d38-f3f1968c7f79" providerId="AD" clId="Web-{B3B0C761-1914-4B62-64FB-95FF339481CC}" dt="2022-08-12T18:33:06.340" v="31" actId="1076"/>
      <pc:docMkLst>
        <pc:docMk/>
      </pc:docMkLst>
      <pc:sldChg chg="modSp">
        <pc:chgData name="Narducci, Christopher" userId="S::58311@icf.com::4be5fa07-d768-4c96-9d38-f3f1968c7f79" providerId="AD" clId="Web-{B3B0C761-1914-4B62-64FB-95FF339481CC}" dt="2022-08-12T18:33:06.340" v="31" actId="1076"/>
        <pc:sldMkLst>
          <pc:docMk/>
          <pc:sldMk cId="844934358" sldId="3766"/>
        </pc:sldMkLst>
        <pc:picChg chg="mod">
          <ac:chgData name="Narducci, Christopher" userId="S::58311@icf.com::4be5fa07-d768-4c96-9d38-f3f1968c7f79" providerId="AD" clId="Web-{B3B0C761-1914-4B62-64FB-95FF339481CC}" dt="2022-08-12T18:33:06.340" v="31" actId="1076"/>
          <ac:picMkLst>
            <pc:docMk/>
            <pc:sldMk cId="844934358" sldId="3766"/>
            <ac:picMk id="4" creationId="{97B1CBC0-F67B-31C5-4768-81D16AD3D6F3}"/>
          </ac:picMkLst>
        </pc:picChg>
      </pc:sldChg>
      <pc:sldChg chg="modSp">
        <pc:chgData name="Narducci, Christopher" userId="S::58311@icf.com::4be5fa07-d768-4c96-9d38-f3f1968c7f79" providerId="AD" clId="Web-{B3B0C761-1914-4B62-64FB-95FF339481CC}" dt="2022-08-12T18:32:12.368" v="30" actId="20577"/>
        <pc:sldMkLst>
          <pc:docMk/>
          <pc:sldMk cId="3529974360" sldId="3918"/>
        </pc:sldMkLst>
        <pc:spChg chg="mod">
          <ac:chgData name="Narducci, Christopher" userId="S::58311@icf.com::4be5fa07-d768-4c96-9d38-f3f1968c7f79" providerId="AD" clId="Web-{B3B0C761-1914-4B62-64FB-95FF339481CC}" dt="2022-08-12T18:32:12.368" v="30" actId="20577"/>
          <ac:spMkLst>
            <pc:docMk/>
            <pc:sldMk cId="3529974360" sldId="3918"/>
            <ac:spMk id="23" creationId="{A30DA351-B71D-8A69-6F0A-E3AB9D9CAB0A}"/>
          </ac:spMkLst>
        </pc:spChg>
      </pc:sldChg>
    </pc:docChg>
  </pc:docChgLst>
  <pc:docChgLst>
    <pc:chgData name="Achaoui, Sarah" userId="4d085b57-8128-40a2-ba00-3e03fbf36460" providerId="ADAL" clId="{AA8F56EA-28B0-48E2-8E50-7EE4B840FE15}"/>
    <pc:docChg chg="custSel addSld modSld sldOrd modSection">
      <pc:chgData name="Achaoui, Sarah" userId="4d085b57-8128-40a2-ba00-3e03fbf36460" providerId="ADAL" clId="{AA8F56EA-28B0-48E2-8E50-7EE4B840FE15}" dt="2022-08-03T22:16:58.844" v="25" actId="20577"/>
      <pc:docMkLst>
        <pc:docMk/>
      </pc:docMkLst>
      <pc:sldChg chg="delCm">
        <pc:chgData name="Achaoui, Sarah" userId="4d085b57-8128-40a2-ba00-3e03fbf36460" providerId="ADAL" clId="{AA8F56EA-28B0-48E2-8E50-7EE4B840FE15}" dt="2022-08-03T22:15:11.854" v="2"/>
        <pc:sldMkLst>
          <pc:docMk/>
          <pc:sldMk cId="642142158" sldId="3904"/>
        </pc:sldMkLst>
      </pc:sldChg>
      <pc:sldChg chg="delSp modSp mod">
        <pc:chgData name="Achaoui, Sarah" userId="4d085b57-8128-40a2-ba00-3e03fbf36460" providerId="ADAL" clId="{AA8F56EA-28B0-48E2-8E50-7EE4B840FE15}" dt="2022-08-03T22:14:56.443" v="1" actId="6549"/>
        <pc:sldMkLst>
          <pc:docMk/>
          <pc:sldMk cId="2063643550" sldId="3917"/>
        </pc:sldMkLst>
        <pc:spChg chg="mod">
          <ac:chgData name="Achaoui, Sarah" userId="4d085b57-8128-40a2-ba00-3e03fbf36460" providerId="ADAL" clId="{AA8F56EA-28B0-48E2-8E50-7EE4B840FE15}" dt="2022-08-03T22:14:56.443" v="1" actId="6549"/>
          <ac:spMkLst>
            <pc:docMk/>
            <pc:sldMk cId="2063643550" sldId="3917"/>
            <ac:spMk id="6" creationId="{551218D5-E054-0EF9-362B-49150937F447}"/>
          </ac:spMkLst>
        </pc:spChg>
        <pc:picChg chg="del">
          <ac:chgData name="Achaoui, Sarah" userId="4d085b57-8128-40a2-ba00-3e03fbf36460" providerId="ADAL" clId="{AA8F56EA-28B0-48E2-8E50-7EE4B840FE15}" dt="2022-08-03T22:14:51.327" v="0" actId="478"/>
          <ac:picMkLst>
            <pc:docMk/>
            <pc:sldMk cId="2063643550" sldId="3917"/>
            <ac:picMk id="7" creationId="{6DA72C6A-3B6C-C8B5-7C1F-FD948F55329B}"/>
          </ac:picMkLst>
        </pc:picChg>
      </pc:sldChg>
      <pc:sldChg chg="modSp mod ord">
        <pc:chgData name="Achaoui, Sarah" userId="4d085b57-8128-40a2-ba00-3e03fbf36460" providerId="ADAL" clId="{AA8F56EA-28B0-48E2-8E50-7EE4B840FE15}" dt="2022-08-03T22:16:58.844" v="25" actId="20577"/>
        <pc:sldMkLst>
          <pc:docMk/>
          <pc:sldMk cId="3536276736" sldId="3920"/>
        </pc:sldMkLst>
        <pc:spChg chg="mod">
          <ac:chgData name="Achaoui, Sarah" userId="4d085b57-8128-40a2-ba00-3e03fbf36460" providerId="ADAL" clId="{AA8F56EA-28B0-48E2-8E50-7EE4B840FE15}" dt="2022-08-03T22:16:58.844" v="25" actId="20577"/>
          <ac:spMkLst>
            <pc:docMk/>
            <pc:sldMk cId="3536276736" sldId="3920"/>
            <ac:spMk id="2" creationId="{00000000-0000-0000-0000-000000000000}"/>
          </ac:spMkLst>
        </pc:spChg>
      </pc:sldChg>
      <pc:sldChg chg="add">
        <pc:chgData name="Achaoui, Sarah" userId="4d085b57-8128-40a2-ba00-3e03fbf36460" providerId="ADAL" clId="{AA8F56EA-28B0-48E2-8E50-7EE4B840FE15}" dt="2022-08-03T22:16:50.910" v="3" actId="2890"/>
        <pc:sldMkLst>
          <pc:docMk/>
          <pc:sldMk cId="751985120" sldId="3923"/>
        </pc:sldMkLst>
      </pc:sldChg>
    </pc:docChg>
  </pc:docChgLst>
  <pc:docChgLst>
    <pc:chgData name="Bledsoe, Madison" userId="S::54660@icf.com::46815355-1fd9-476d-94b4-a7970a6960e1" providerId="AD" clId="Web-{E413288B-55B7-5BD4-3251-DC24837B13FF}"/>
    <pc:docChg chg="modSld">
      <pc:chgData name="Bledsoe, Madison" userId="S::54660@icf.com::46815355-1fd9-476d-94b4-a7970a6960e1" providerId="AD" clId="Web-{E413288B-55B7-5BD4-3251-DC24837B13FF}" dt="2022-08-11T19:52:53.866" v="62" actId="20577"/>
      <pc:docMkLst>
        <pc:docMk/>
      </pc:docMkLst>
      <pc:sldChg chg="modSp addCm modCm">
        <pc:chgData name="Bledsoe, Madison" userId="S::54660@icf.com::46815355-1fd9-476d-94b4-a7970a6960e1" providerId="AD" clId="Web-{E413288B-55B7-5BD4-3251-DC24837B13FF}" dt="2022-08-11T19:33:03.390" v="9"/>
        <pc:sldMkLst>
          <pc:docMk/>
          <pc:sldMk cId="4088165395" sldId="3903"/>
        </pc:sldMkLst>
        <pc:spChg chg="mod">
          <ac:chgData name="Bledsoe, Madison" userId="S::54660@icf.com::46815355-1fd9-476d-94b4-a7970a6960e1" providerId="AD" clId="Web-{E413288B-55B7-5BD4-3251-DC24837B13FF}" dt="2022-08-11T19:32:54.421" v="7" actId="20577"/>
          <ac:spMkLst>
            <pc:docMk/>
            <pc:sldMk cId="4088165395" sldId="3903"/>
            <ac:spMk id="4" creationId="{00000000-0000-0000-0000-000000000000}"/>
          </ac:spMkLst>
        </pc:spChg>
      </pc:sldChg>
      <pc:sldChg chg="modSp addCm modCm">
        <pc:chgData name="Bledsoe, Madison" userId="S::54660@icf.com::46815355-1fd9-476d-94b4-a7970a6960e1" providerId="AD" clId="Web-{E413288B-55B7-5BD4-3251-DC24837B13FF}" dt="2022-08-11T19:41:50.853" v="43" actId="20577"/>
        <pc:sldMkLst>
          <pc:docMk/>
          <pc:sldMk cId="1127530149" sldId="3905"/>
        </pc:sldMkLst>
        <pc:spChg chg="mod">
          <ac:chgData name="Bledsoe, Madison" userId="S::54660@icf.com::46815355-1fd9-476d-94b4-a7970a6960e1" providerId="AD" clId="Web-{E413288B-55B7-5BD4-3251-DC24837B13FF}" dt="2022-08-11T19:41:09.306" v="33" actId="20577"/>
          <ac:spMkLst>
            <pc:docMk/>
            <pc:sldMk cId="1127530149" sldId="3905"/>
            <ac:spMk id="8" creationId="{00000000-0000-0000-0000-000000000000}"/>
          </ac:spMkLst>
        </pc:spChg>
        <pc:spChg chg="mod">
          <ac:chgData name="Bledsoe, Madison" userId="S::54660@icf.com::46815355-1fd9-476d-94b4-a7970a6960e1" providerId="AD" clId="Web-{E413288B-55B7-5BD4-3251-DC24837B13FF}" dt="2022-08-11T19:41:14.290" v="36" actId="20577"/>
          <ac:spMkLst>
            <pc:docMk/>
            <pc:sldMk cId="1127530149" sldId="3905"/>
            <ac:spMk id="14" creationId="{00000000-0000-0000-0000-000000000000}"/>
          </ac:spMkLst>
        </pc:spChg>
        <pc:spChg chg="mod">
          <ac:chgData name="Bledsoe, Madison" userId="S::54660@icf.com::46815355-1fd9-476d-94b4-a7970a6960e1" providerId="AD" clId="Web-{E413288B-55B7-5BD4-3251-DC24837B13FF}" dt="2022-08-11T19:41:50.853" v="43" actId="20577"/>
          <ac:spMkLst>
            <pc:docMk/>
            <pc:sldMk cId="1127530149" sldId="3905"/>
            <ac:spMk id="32" creationId="{A3EECE07-6D0E-6AB3-13D1-13E77D12776E}"/>
          </ac:spMkLst>
        </pc:spChg>
        <pc:spChg chg="mod">
          <ac:chgData name="Bledsoe, Madison" userId="S::54660@icf.com::46815355-1fd9-476d-94b4-a7970a6960e1" providerId="AD" clId="Web-{E413288B-55B7-5BD4-3251-DC24837B13FF}" dt="2022-08-11T19:40:53.415" v="29" actId="20577"/>
          <ac:spMkLst>
            <pc:docMk/>
            <pc:sldMk cId="1127530149" sldId="3905"/>
            <ac:spMk id="36" creationId="{E0AC01F6-8233-4D1D-756B-615E84CDFCF5}"/>
          </ac:spMkLst>
        </pc:spChg>
      </pc:sldChg>
      <pc:sldChg chg="addCm">
        <pc:chgData name="Bledsoe, Madison" userId="S::54660@icf.com::46815355-1fd9-476d-94b4-a7970a6960e1" providerId="AD" clId="Web-{E413288B-55B7-5BD4-3251-DC24837B13FF}" dt="2022-08-11T19:39:12.413" v="18"/>
        <pc:sldMkLst>
          <pc:docMk/>
          <pc:sldMk cId="3983779572" sldId="3906"/>
        </pc:sldMkLst>
      </pc:sldChg>
      <pc:sldChg chg="modSp addCm delCm">
        <pc:chgData name="Bledsoe, Madison" userId="S::54660@icf.com::46815355-1fd9-476d-94b4-a7970a6960e1" providerId="AD" clId="Web-{E413288B-55B7-5BD4-3251-DC24837B13FF}" dt="2022-08-11T19:36:54.316" v="17"/>
        <pc:sldMkLst>
          <pc:docMk/>
          <pc:sldMk cId="430601288" sldId="3912"/>
        </pc:sldMkLst>
        <pc:spChg chg="mod">
          <ac:chgData name="Bledsoe, Madison" userId="S::54660@icf.com::46815355-1fd9-476d-94b4-a7970a6960e1" providerId="AD" clId="Web-{E413288B-55B7-5BD4-3251-DC24837B13FF}" dt="2022-08-11T19:34:02.829" v="14" actId="20577"/>
          <ac:spMkLst>
            <pc:docMk/>
            <pc:sldMk cId="430601288" sldId="3912"/>
            <ac:spMk id="29" creationId="{C7C3A40F-8910-4893-AA13-4E72579F8C36}"/>
          </ac:spMkLst>
        </pc:spChg>
      </pc:sldChg>
      <pc:sldChg chg="modSp modCm">
        <pc:chgData name="Bledsoe, Madison" userId="S::54660@icf.com::46815355-1fd9-476d-94b4-a7970a6960e1" providerId="AD" clId="Web-{E413288B-55B7-5BD4-3251-DC24837B13FF}" dt="2022-08-11T19:52:53.866" v="62" actId="20577"/>
        <pc:sldMkLst>
          <pc:docMk/>
          <pc:sldMk cId="2109472275" sldId="3913"/>
        </pc:sldMkLst>
        <pc:spChg chg="mod">
          <ac:chgData name="Bledsoe, Madison" userId="S::54660@icf.com::46815355-1fd9-476d-94b4-a7970a6960e1" providerId="AD" clId="Web-{E413288B-55B7-5BD4-3251-DC24837B13FF}" dt="2022-08-11T19:52:53.866" v="62" actId="20577"/>
          <ac:spMkLst>
            <pc:docMk/>
            <pc:sldMk cId="2109472275" sldId="3913"/>
            <ac:spMk id="6" creationId="{2131AED0-7520-57DE-693A-6C7520BFE3F2}"/>
          </ac:spMkLst>
        </pc:spChg>
      </pc:sldChg>
      <pc:sldChg chg="modCm">
        <pc:chgData name="Bledsoe, Madison" userId="S::54660@icf.com::46815355-1fd9-476d-94b4-a7970a6960e1" providerId="AD" clId="Web-{E413288B-55B7-5BD4-3251-DC24837B13FF}" dt="2022-08-11T19:45:56.796" v="48"/>
        <pc:sldMkLst>
          <pc:docMk/>
          <pc:sldMk cId="3971507488" sldId="3915"/>
        </pc:sldMkLst>
      </pc:sldChg>
      <pc:sldChg chg="modSp addCm modCm">
        <pc:chgData name="Bledsoe, Madison" userId="S::54660@icf.com::46815355-1fd9-476d-94b4-a7970a6960e1" providerId="AD" clId="Web-{E413288B-55B7-5BD4-3251-DC24837B13FF}" dt="2022-08-11T19:48:03.892" v="55" actId="20577"/>
        <pc:sldMkLst>
          <pc:docMk/>
          <pc:sldMk cId="1311410365" sldId="3916"/>
        </pc:sldMkLst>
        <pc:spChg chg="mod">
          <ac:chgData name="Bledsoe, Madison" userId="S::54660@icf.com::46815355-1fd9-476d-94b4-a7970a6960e1" providerId="AD" clId="Web-{E413288B-55B7-5BD4-3251-DC24837B13FF}" dt="2022-08-11T19:48:03.892" v="55" actId="20577"/>
          <ac:spMkLst>
            <pc:docMk/>
            <pc:sldMk cId="1311410365" sldId="3916"/>
            <ac:spMk id="5" creationId="{E8A82AEE-6F48-2FA2-CA22-E8E852C6C181}"/>
          </ac:spMkLst>
        </pc:spChg>
      </pc:sldChg>
      <pc:sldChg chg="modCm">
        <pc:chgData name="Bledsoe, Madison" userId="S::54660@icf.com::46815355-1fd9-476d-94b4-a7970a6960e1" providerId="AD" clId="Web-{E413288B-55B7-5BD4-3251-DC24837B13FF}" dt="2022-08-11T19:48:22.939" v="56"/>
        <pc:sldMkLst>
          <pc:docMk/>
          <pc:sldMk cId="2063643550" sldId="3917"/>
        </pc:sldMkLst>
      </pc:sldChg>
      <pc:sldChg chg="modSp">
        <pc:chgData name="Bledsoe, Madison" userId="S::54660@icf.com::46815355-1fd9-476d-94b4-a7970a6960e1" providerId="AD" clId="Web-{E413288B-55B7-5BD4-3251-DC24837B13FF}" dt="2022-08-11T19:42:55.276" v="47" actId="20577"/>
        <pc:sldMkLst>
          <pc:docMk/>
          <pc:sldMk cId="2545951232" sldId="3919"/>
        </pc:sldMkLst>
        <pc:spChg chg="mod">
          <ac:chgData name="Bledsoe, Madison" userId="S::54660@icf.com::46815355-1fd9-476d-94b4-a7970a6960e1" providerId="AD" clId="Web-{E413288B-55B7-5BD4-3251-DC24837B13FF}" dt="2022-08-11T19:42:55.276" v="47" actId="20577"/>
          <ac:spMkLst>
            <pc:docMk/>
            <pc:sldMk cId="2545951232" sldId="3919"/>
            <ac:spMk id="4" creationId="{4C4A247E-BCC5-0D86-633B-8E9D9559A8C4}"/>
          </ac:spMkLst>
        </pc:spChg>
      </pc:sldChg>
    </pc:docChg>
  </pc:docChgLst>
  <pc:docChgLst>
    <pc:chgData name="Narducci, Christopher" userId="S::58311@icf.com::4be5fa07-d768-4c96-9d38-f3f1968c7f79" providerId="AD" clId="Web-{8C9016AD-F4DF-3104-0B00-4E8FA02BDE75}"/>
    <pc:docChg chg="modSld">
      <pc:chgData name="Narducci, Christopher" userId="S::58311@icf.com::4be5fa07-d768-4c96-9d38-f3f1968c7f79" providerId="AD" clId="Web-{8C9016AD-F4DF-3104-0B00-4E8FA02BDE75}" dt="2022-08-17T19:41:02.341" v="551"/>
      <pc:docMkLst>
        <pc:docMk/>
      </pc:docMkLst>
      <pc:sldChg chg="modNotes">
        <pc:chgData name="Narducci, Christopher" userId="S::58311@icf.com::4be5fa07-d768-4c96-9d38-f3f1968c7f79" providerId="AD" clId="Web-{8C9016AD-F4DF-3104-0B00-4E8FA02BDE75}" dt="2022-08-17T19:25:49.309" v="218"/>
        <pc:sldMkLst>
          <pc:docMk/>
          <pc:sldMk cId="630176253" sldId="3800"/>
        </pc:sldMkLst>
      </pc:sldChg>
      <pc:sldChg chg="modNotes">
        <pc:chgData name="Narducci, Christopher" userId="S::58311@icf.com::4be5fa07-d768-4c96-9d38-f3f1968c7f79" providerId="AD" clId="Web-{8C9016AD-F4DF-3104-0B00-4E8FA02BDE75}" dt="2022-08-17T19:24:07.072" v="150"/>
        <pc:sldMkLst>
          <pc:docMk/>
          <pc:sldMk cId="642142158" sldId="3904"/>
        </pc:sldMkLst>
      </pc:sldChg>
      <pc:sldChg chg="modNotes">
        <pc:chgData name="Narducci, Christopher" userId="S::58311@icf.com::4be5fa07-d768-4c96-9d38-f3f1968c7f79" providerId="AD" clId="Web-{8C9016AD-F4DF-3104-0B00-4E8FA02BDE75}" dt="2022-08-17T19:39:46.448" v="515"/>
        <pc:sldMkLst>
          <pc:docMk/>
          <pc:sldMk cId="1127530149" sldId="3905"/>
        </pc:sldMkLst>
      </pc:sldChg>
      <pc:sldChg chg="modNotes">
        <pc:chgData name="Narducci, Christopher" userId="S::58311@icf.com::4be5fa07-d768-4c96-9d38-f3f1968c7f79" providerId="AD" clId="Web-{8C9016AD-F4DF-3104-0B00-4E8FA02BDE75}" dt="2022-08-17T19:36:46.582" v="403"/>
        <pc:sldMkLst>
          <pc:docMk/>
          <pc:sldMk cId="3983779572" sldId="3906"/>
        </pc:sldMkLst>
      </pc:sldChg>
      <pc:sldChg chg="modNotes">
        <pc:chgData name="Narducci, Christopher" userId="S::58311@icf.com::4be5fa07-d768-4c96-9d38-f3f1968c7f79" providerId="AD" clId="Web-{8C9016AD-F4DF-3104-0B00-4E8FA02BDE75}" dt="2022-08-17T19:33:31.216" v="316"/>
        <pc:sldMkLst>
          <pc:docMk/>
          <pc:sldMk cId="430601288" sldId="3912"/>
        </pc:sldMkLst>
      </pc:sldChg>
      <pc:sldChg chg="modNotes">
        <pc:chgData name="Narducci, Christopher" userId="S::58311@icf.com::4be5fa07-d768-4c96-9d38-f3f1968c7f79" providerId="AD" clId="Web-{8C9016AD-F4DF-3104-0B00-4E8FA02BDE75}" dt="2022-08-17T19:22:03.989" v="79"/>
        <pc:sldMkLst>
          <pc:docMk/>
          <pc:sldMk cId="2063643550" sldId="3917"/>
        </pc:sldMkLst>
      </pc:sldChg>
      <pc:sldChg chg="modSp">
        <pc:chgData name="Narducci, Christopher" userId="S::58311@icf.com::4be5fa07-d768-4c96-9d38-f3f1968c7f79" providerId="AD" clId="Web-{8C9016AD-F4DF-3104-0B00-4E8FA02BDE75}" dt="2022-08-17T19:40:21.949" v="520" actId="20577"/>
        <pc:sldMkLst>
          <pc:docMk/>
          <pc:sldMk cId="2545951232" sldId="3919"/>
        </pc:sldMkLst>
        <pc:spChg chg="mod">
          <ac:chgData name="Narducci, Christopher" userId="S::58311@icf.com::4be5fa07-d768-4c96-9d38-f3f1968c7f79" providerId="AD" clId="Web-{8C9016AD-F4DF-3104-0B00-4E8FA02BDE75}" dt="2022-08-17T19:40:21.949" v="520" actId="20577"/>
          <ac:spMkLst>
            <pc:docMk/>
            <pc:sldMk cId="2545951232" sldId="3919"/>
            <ac:spMk id="4" creationId="{4C4A247E-BCC5-0D86-633B-8E9D9559A8C4}"/>
          </ac:spMkLst>
        </pc:spChg>
      </pc:sldChg>
      <pc:sldChg chg="modNotes">
        <pc:chgData name="Narducci, Christopher" userId="S::58311@icf.com::4be5fa07-d768-4c96-9d38-f3f1968c7f79" providerId="AD" clId="Web-{8C9016AD-F4DF-3104-0B00-4E8FA02BDE75}" dt="2022-08-17T19:41:02.341" v="551"/>
        <pc:sldMkLst>
          <pc:docMk/>
          <pc:sldMk cId="4267711915" sldId="3921"/>
        </pc:sldMkLst>
      </pc:sldChg>
    </pc:docChg>
  </pc:docChgLst>
  <pc:docChgLst>
    <pc:chgData name="Narducci, Christopher" userId="S::58311@icf.com::4be5fa07-d768-4c96-9d38-f3f1968c7f79" providerId="AD" clId="Web-{A0347A81-D041-0417-7B98-403F9BB41025}"/>
    <pc:docChg chg="modSld">
      <pc:chgData name="Narducci, Christopher" userId="S::58311@icf.com::4be5fa07-d768-4c96-9d38-f3f1968c7f79" providerId="AD" clId="Web-{A0347A81-D041-0417-7B98-403F9BB41025}" dt="2022-10-28T17:59:02.428" v="29" actId="20577"/>
      <pc:docMkLst>
        <pc:docMk/>
      </pc:docMkLst>
      <pc:sldChg chg="modSp">
        <pc:chgData name="Narducci, Christopher" userId="S::58311@icf.com::4be5fa07-d768-4c96-9d38-f3f1968c7f79" providerId="AD" clId="Web-{A0347A81-D041-0417-7B98-403F9BB41025}" dt="2022-10-28T17:57:43.065" v="11" actId="20577"/>
        <pc:sldMkLst>
          <pc:docMk/>
          <pc:sldMk cId="3529974360" sldId="3918"/>
        </pc:sldMkLst>
        <pc:graphicFrameChg chg="modGraphic">
          <ac:chgData name="Narducci, Christopher" userId="S::58311@icf.com::4be5fa07-d768-4c96-9d38-f3f1968c7f79" providerId="AD" clId="Web-{A0347A81-D041-0417-7B98-403F9BB41025}" dt="2022-10-28T17:57:43.065" v="11" actId="20577"/>
          <ac:graphicFrameMkLst>
            <pc:docMk/>
            <pc:sldMk cId="3529974360" sldId="3918"/>
            <ac:graphicFrameMk id="16" creationId="{C5D4B8DB-30F7-818D-AD18-5A7CA6BB9511}"/>
          </ac:graphicFrameMkLst>
        </pc:graphicFrameChg>
      </pc:sldChg>
      <pc:sldChg chg="modSp">
        <pc:chgData name="Narducci, Christopher" userId="S::58311@icf.com::4be5fa07-d768-4c96-9d38-f3f1968c7f79" providerId="AD" clId="Web-{A0347A81-D041-0417-7B98-403F9BB41025}" dt="2022-10-28T17:59:02.428" v="29" actId="20577"/>
        <pc:sldMkLst>
          <pc:docMk/>
          <pc:sldMk cId="2545951232" sldId="3919"/>
        </pc:sldMkLst>
        <pc:spChg chg="mod">
          <ac:chgData name="Narducci, Christopher" userId="S::58311@icf.com::4be5fa07-d768-4c96-9d38-f3f1968c7f79" providerId="AD" clId="Web-{A0347A81-D041-0417-7B98-403F9BB41025}" dt="2022-10-28T17:59:02.428" v="29" actId="20577"/>
          <ac:spMkLst>
            <pc:docMk/>
            <pc:sldMk cId="2545951232" sldId="3919"/>
            <ac:spMk id="4" creationId="{4C4A247E-BCC5-0D86-633B-8E9D9559A8C4}"/>
          </ac:spMkLst>
        </pc:spChg>
      </pc:sldChg>
    </pc:docChg>
  </pc:docChgLst>
  <pc:docChgLst>
    <pc:chgData name="Baker, Anita (CED)" userId="S::anita.baker_alaska.gov#ext#@icfonline.onmicrosoft.com::7434deae-c66b-47d1-bac6-8d7bfeb70910" providerId="AD" clId="Web-{CBEDECA1-2599-4B47-9F98-46C0FC3C1EA9}"/>
    <pc:docChg chg="modSld">
      <pc:chgData name="Baker, Anita (CED)" userId="S::anita.baker_alaska.gov#ext#@icfonline.onmicrosoft.com::7434deae-c66b-47d1-bac6-8d7bfeb70910" providerId="AD" clId="Web-{CBEDECA1-2599-4B47-9F98-46C0FC3C1EA9}" dt="2022-10-28T19:18:13.073" v="1" actId="20577"/>
      <pc:docMkLst>
        <pc:docMk/>
      </pc:docMkLst>
      <pc:sldChg chg="modSp">
        <pc:chgData name="Baker, Anita (CED)" userId="S::anita.baker_alaska.gov#ext#@icfonline.onmicrosoft.com::7434deae-c66b-47d1-bac6-8d7bfeb70910" providerId="AD" clId="Web-{CBEDECA1-2599-4B47-9F98-46C0FC3C1EA9}" dt="2022-10-28T19:18:13.073" v="1" actId="20577"/>
        <pc:sldMkLst>
          <pc:docMk/>
          <pc:sldMk cId="1891086513" sldId="3924"/>
        </pc:sldMkLst>
        <pc:spChg chg="mod">
          <ac:chgData name="Baker, Anita (CED)" userId="S::anita.baker_alaska.gov#ext#@icfonline.onmicrosoft.com::7434deae-c66b-47d1-bac6-8d7bfeb70910" providerId="AD" clId="Web-{CBEDECA1-2599-4B47-9F98-46C0FC3C1EA9}" dt="2022-10-28T19:18:13.073" v="1" actId="20577"/>
          <ac:spMkLst>
            <pc:docMk/>
            <pc:sldMk cId="1891086513" sldId="3924"/>
            <ac:spMk id="23" creationId="{A30DA351-B71D-8A69-6F0A-E3AB9D9CAB0A}"/>
          </ac:spMkLst>
        </pc:spChg>
      </pc:sldChg>
    </pc:docChg>
  </pc:docChgLst>
  <pc:docChgLst>
    <pc:chgData name="Wilson, Hannah" userId="fc954c3b-a0d0-49ab-be5b-e0df93ba3229" providerId="ADAL" clId="{1DED461B-4CED-48D6-9684-D21334F7293D}"/>
    <pc:docChg chg="undo custSel modSld">
      <pc:chgData name="Wilson, Hannah" userId="fc954c3b-a0d0-49ab-be5b-e0df93ba3229" providerId="ADAL" clId="{1DED461B-4CED-48D6-9684-D21334F7293D}" dt="2022-08-11T15:19:29.763" v="1232" actId="20577"/>
      <pc:docMkLst>
        <pc:docMk/>
      </pc:docMkLst>
      <pc:sldChg chg="addSp delSp modSp mod modCm modNotesTx">
        <pc:chgData name="Wilson, Hannah" userId="fc954c3b-a0d0-49ab-be5b-e0df93ba3229" providerId="ADAL" clId="{1DED461B-4CED-48D6-9684-D21334F7293D}" dt="2022-08-11T15:19:29.763" v="1232" actId="20577"/>
        <pc:sldMkLst>
          <pc:docMk/>
          <pc:sldMk cId="3983779572" sldId="3906"/>
        </pc:sldMkLst>
        <pc:spChg chg="mod">
          <ac:chgData name="Wilson, Hannah" userId="fc954c3b-a0d0-49ab-be5b-e0df93ba3229" providerId="ADAL" clId="{1DED461B-4CED-48D6-9684-D21334F7293D}" dt="2022-08-10T21:28:29.117" v="680" actId="207"/>
          <ac:spMkLst>
            <pc:docMk/>
            <pc:sldMk cId="3983779572" sldId="3906"/>
            <ac:spMk id="41" creationId="{512A8371-0DBC-5214-DA7D-17B938B3C29E}"/>
          </ac:spMkLst>
        </pc:spChg>
        <pc:spChg chg="del">
          <ac:chgData name="Wilson, Hannah" userId="fc954c3b-a0d0-49ab-be5b-e0df93ba3229" providerId="ADAL" clId="{1DED461B-4CED-48D6-9684-D21334F7293D}" dt="2022-08-10T21:03:57.015" v="3" actId="478"/>
          <ac:spMkLst>
            <pc:docMk/>
            <pc:sldMk cId="3983779572" sldId="3906"/>
            <ac:spMk id="44" creationId="{55E096B5-1E1D-D8B0-6088-A5E83D89208F}"/>
          </ac:spMkLst>
        </pc:spChg>
        <pc:picChg chg="add mod">
          <ac:chgData name="Wilson, Hannah" userId="fc954c3b-a0d0-49ab-be5b-e0df93ba3229" providerId="ADAL" clId="{1DED461B-4CED-48D6-9684-D21334F7293D}" dt="2022-08-10T21:24:21.792" v="593" actId="1076"/>
          <ac:picMkLst>
            <pc:docMk/>
            <pc:sldMk cId="3983779572" sldId="3906"/>
            <ac:picMk id="4" creationId="{2953E2EC-C421-4A72-43DA-6A4CE7B82347}"/>
          </ac:picMkLst>
        </pc:picChg>
        <pc:picChg chg="del">
          <ac:chgData name="Wilson, Hannah" userId="fc954c3b-a0d0-49ab-be5b-e0df93ba3229" providerId="ADAL" clId="{1DED461B-4CED-48D6-9684-D21334F7293D}" dt="2022-08-10T21:03:48.732" v="0" actId="478"/>
          <ac:picMkLst>
            <pc:docMk/>
            <pc:sldMk cId="3983779572" sldId="3906"/>
            <ac:picMk id="42" creationId="{E91EB3EE-8B7B-DFE6-9E11-BD723FF29038}"/>
          </ac:picMkLst>
        </pc:picChg>
        <pc:picChg chg="del">
          <ac:chgData name="Wilson, Hannah" userId="fc954c3b-a0d0-49ab-be5b-e0df93ba3229" providerId="ADAL" clId="{1DED461B-4CED-48D6-9684-D21334F7293D}" dt="2022-08-10T21:03:55.591" v="2" actId="478"/>
          <ac:picMkLst>
            <pc:docMk/>
            <pc:sldMk cId="3983779572" sldId="3906"/>
            <ac:picMk id="43" creationId="{3CCA73A9-AC0D-4D38-3B58-32E22B930191}"/>
          </ac:picMkLst>
        </pc:picChg>
      </pc:sldChg>
    </pc:docChg>
  </pc:docChgLst>
  <pc:docChgLst>
    <pc:chgData name="Narducci, Christopher" userId="S::58311@icf.com::4be5fa07-d768-4c96-9d38-f3f1968c7f79" providerId="AD" clId="Web-{C125B13C-D2FE-2803-F6A8-2E2E36F76207}"/>
    <pc:docChg chg="addSld delSld modSld modSection">
      <pc:chgData name="Narducci, Christopher" userId="S::58311@icf.com::4be5fa07-d768-4c96-9d38-f3f1968c7f79" providerId="AD" clId="Web-{C125B13C-D2FE-2803-F6A8-2E2E36F76207}" dt="2022-08-05T13:13:51.195" v="38"/>
      <pc:docMkLst>
        <pc:docMk/>
      </pc:docMkLst>
      <pc:sldChg chg="modSp">
        <pc:chgData name="Narducci, Christopher" userId="S::58311@icf.com::4be5fa07-d768-4c96-9d38-f3f1968c7f79" providerId="AD" clId="Web-{C125B13C-D2FE-2803-F6A8-2E2E36F76207}" dt="2022-08-05T12:59:17.657" v="35" actId="20577"/>
        <pc:sldMkLst>
          <pc:docMk/>
          <pc:sldMk cId="4088165395" sldId="3903"/>
        </pc:sldMkLst>
        <pc:spChg chg="mod">
          <ac:chgData name="Narducci, Christopher" userId="S::58311@icf.com::4be5fa07-d768-4c96-9d38-f3f1968c7f79" providerId="AD" clId="Web-{C125B13C-D2FE-2803-F6A8-2E2E36F76207}" dt="2022-08-05T12:59:17.657" v="35" actId="20577"/>
          <ac:spMkLst>
            <pc:docMk/>
            <pc:sldMk cId="4088165395" sldId="3903"/>
            <ac:spMk id="4" creationId="{00000000-0000-0000-0000-000000000000}"/>
          </ac:spMkLst>
        </pc:spChg>
      </pc:sldChg>
      <pc:sldChg chg="add del addCm">
        <pc:chgData name="Narducci, Christopher" userId="S::58311@icf.com::4be5fa07-d768-4c96-9d38-f3f1968c7f79" providerId="AD" clId="Web-{C125B13C-D2FE-2803-F6A8-2E2E36F76207}" dt="2022-08-05T13:13:51.195" v="38"/>
        <pc:sldMkLst>
          <pc:docMk/>
          <pc:sldMk cId="3983779572" sldId="3906"/>
        </pc:sldMkLst>
      </pc:sldChg>
      <pc:sldChg chg="modSp">
        <pc:chgData name="Narducci, Christopher" userId="S::58311@icf.com::4be5fa07-d768-4c96-9d38-f3f1968c7f79" providerId="AD" clId="Web-{C125B13C-D2FE-2803-F6A8-2E2E36F76207}" dt="2022-08-05T12:57:50.908" v="10" actId="20577"/>
        <pc:sldMkLst>
          <pc:docMk/>
          <pc:sldMk cId="2109472275" sldId="3913"/>
        </pc:sldMkLst>
        <pc:spChg chg="mod">
          <ac:chgData name="Narducci, Christopher" userId="S::58311@icf.com::4be5fa07-d768-4c96-9d38-f3f1968c7f79" providerId="AD" clId="Web-{C125B13C-D2FE-2803-F6A8-2E2E36F76207}" dt="2022-08-05T12:57:50.908" v="10" actId="20577"/>
          <ac:spMkLst>
            <pc:docMk/>
            <pc:sldMk cId="2109472275" sldId="3913"/>
            <ac:spMk id="4" creationId="{00000000-0000-0000-0000-000000000000}"/>
          </ac:spMkLst>
        </pc:spChg>
      </pc:sldChg>
    </pc:docChg>
  </pc:docChgLst>
  <pc:docChgLst>
    <pc:chgData name="Narducci, Christopher" userId="S::58311@icf.com::4be5fa07-d768-4c96-9d38-f3f1968c7f79" providerId="AD" clId="Web-{6F162C57-3B02-3879-9209-031B14B1A877}"/>
    <pc:docChg chg="modSld">
      <pc:chgData name="Narducci, Christopher" userId="S::58311@icf.com::4be5fa07-d768-4c96-9d38-f3f1968c7f79" providerId="AD" clId="Web-{6F162C57-3B02-3879-9209-031B14B1A877}" dt="2022-08-11T15:24:10.652" v="674" actId="20577"/>
      <pc:docMkLst>
        <pc:docMk/>
      </pc:docMkLst>
      <pc:sldChg chg="modSp">
        <pc:chgData name="Narducci, Christopher" userId="S::58311@icf.com::4be5fa07-d768-4c96-9d38-f3f1968c7f79" providerId="AD" clId="Web-{6F162C57-3B02-3879-9209-031B14B1A877}" dt="2022-08-11T15:24:10.652" v="674" actId="20577"/>
        <pc:sldMkLst>
          <pc:docMk/>
          <pc:sldMk cId="877344967" sldId="3789"/>
        </pc:sldMkLst>
        <pc:spChg chg="mod">
          <ac:chgData name="Narducci, Christopher" userId="S::58311@icf.com::4be5fa07-d768-4c96-9d38-f3f1968c7f79" providerId="AD" clId="Web-{6F162C57-3B02-3879-9209-031B14B1A877}" dt="2022-08-11T15:24:10.652" v="674" actId="20577"/>
          <ac:spMkLst>
            <pc:docMk/>
            <pc:sldMk cId="877344967" sldId="3789"/>
            <ac:spMk id="3" creationId="{00000000-0000-0000-0000-000000000000}"/>
          </ac:spMkLst>
        </pc:spChg>
      </pc:sldChg>
      <pc:sldChg chg="modSp">
        <pc:chgData name="Narducci, Christopher" userId="S::58311@icf.com::4be5fa07-d768-4c96-9d38-f3f1968c7f79" providerId="AD" clId="Web-{6F162C57-3B02-3879-9209-031B14B1A877}" dt="2022-08-11T13:48:29.158" v="104" actId="1076"/>
        <pc:sldMkLst>
          <pc:docMk/>
          <pc:sldMk cId="630176253" sldId="3800"/>
        </pc:sldMkLst>
        <pc:picChg chg="mod">
          <ac:chgData name="Narducci, Christopher" userId="S::58311@icf.com::4be5fa07-d768-4c96-9d38-f3f1968c7f79" providerId="AD" clId="Web-{6F162C57-3B02-3879-9209-031B14B1A877}" dt="2022-08-11T13:48:29.158" v="104" actId="1076"/>
          <ac:picMkLst>
            <pc:docMk/>
            <pc:sldMk cId="630176253" sldId="3800"/>
            <ac:picMk id="10" creationId="{A2ECCC9D-BF52-6368-6994-0E90D3F7F7F3}"/>
          </ac:picMkLst>
        </pc:picChg>
      </pc:sldChg>
      <pc:sldChg chg="modSp">
        <pc:chgData name="Narducci, Christopher" userId="S::58311@icf.com::4be5fa07-d768-4c96-9d38-f3f1968c7f79" providerId="AD" clId="Web-{6F162C57-3B02-3879-9209-031B14B1A877}" dt="2022-08-11T15:03:28.903" v="525" actId="20577"/>
        <pc:sldMkLst>
          <pc:docMk/>
          <pc:sldMk cId="4088165395" sldId="3903"/>
        </pc:sldMkLst>
        <pc:spChg chg="mod">
          <ac:chgData name="Narducci, Christopher" userId="S::58311@icf.com::4be5fa07-d768-4c96-9d38-f3f1968c7f79" providerId="AD" clId="Web-{6F162C57-3B02-3879-9209-031B14B1A877}" dt="2022-08-11T15:03:28.903" v="525" actId="20577"/>
          <ac:spMkLst>
            <pc:docMk/>
            <pc:sldMk cId="4088165395" sldId="3903"/>
            <ac:spMk id="4" creationId="{00000000-0000-0000-0000-000000000000}"/>
          </ac:spMkLst>
        </pc:spChg>
      </pc:sldChg>
      <pc:sldChg chg="modSp">
        <pc:chgData name="Narducci, Christopher" userId="S::58311@icf.com::4be5fa07-d768-4c96-9d38-f3f1968c7f79" providerId="AD" clId="Web-{6F162C57-3B02-3879-9209-031B14B1A877}" dt="2022-08-11T13:49:10.910" v="107" actId="20577"/>
        <pc:sldMkLst>
          <pc:docMk/>
          <pc:sldMk cId="3983779572" sldId="3906"/>
        </pc:sldMkLst>
        <pc:spChg chg="mod">
          <ac:chgData name="Narducci, Christopher" userId="S::58311@icf.com::4be5fa07-d768-4c96-9d38-f3f1968c7f79" providerId="AD" clId="Web-{6F162C57-3B02-3879-9209-031B14B1A877}" dt="2022-08-11T13:49:10.910" v="107" actId="20577"/>
          <ac:spMkLst>
            <pc:docMk/>
            <pc:sldMk cId="3983779572" sldId="3906"/>
            <ac:spMk id="41" creationId="{512A8371-0DBC-5214-DA7D-17B938B3C29E}"/>
          </ac:spMkLst>
        </pc:spChg>
      </pc:sldChg>
      <pc:sldChg chg="addSp delSp modSp">
        <pc:chgData name="Narducci, Christopher" userId="S::58311@icf.com::4be5fa07-d768-4c96-9d38-f3f1968c7f79" providerId="AD" clId="Web-{6F162C57-3B02-3879-9209-031B14B1A877}" dt="2022-08-11T15:01:40.541" v="517" actId="20577"/>
        <pc:sldMkLst>
          <pc:docMk/>
          <pc:sldMk cId="2109472275" sldId="3913"/>
        </pc:sldMkLst>
        <pc:spChg chg="mod">
          <ac:chgData name="Narducci, Christopher" userId="S::58311@icf.com::4be5fa07-d768-4c96-9d38-f3f1968c7f79" providerId="AD" clId="Web-{6F162C57-3B02-3879-9209-031B14B1A877}" dt="2022-08-11T14:59:56.413" v="510" actId="20577"/>
          <ac:spMkLst>
            <pc:docMk/>
            <pc:sldMk cId="2109472275" sldId="3913"/>
            <ac:spMk id="2" creationId="{00000000-0000-0000-0000-000000000000}"/>
          </ac:spMkLst>
        </pc:spChg>
        <pc:spChg chg="del mod">
          <ac:chgData name="Narducci, Christopher" userId="S::58311@icf.com::4be5fa07-d768-4c96-9d38-f3f1968c7f79" providerId="AD" clId="Web-{6F162C57-3B02-3879-9209-031B14B1A877}" dt="2022-08-11T14:58:17.255" v="505"/>
          <ac:spMkLst>
            <pc:docMk/>
            <pc:sldMk cId="2109472275" sldId="3913"/>
            <ac:spMk id="4" creationId="{00000000-0000-0000-0000-000000000000}"/>
          </ac:spMkLst>
        </pc:spChg>
        <pc:spChg chg="add mod">
          <ac:chgData name="Narducci, Christopher" userId="S::58311@icf.com::4be5fa07-d768-4c96-9d38-f3f1968c7f79" providerId="AD" clId="Web-{6F162C57-3B02-3879-9209-031B14B1A877}" dt="2022-08-11T14:20:02.992" v="268" actId="20577"/>
          <ac:spMkLst>
            <pc:docMk/>
            <pc:sldMk cId="2109472275" sldId="3913"/>
            <ac:spMk id="5" creationId="{DC5DDFEB-776C-4CA9-F42A-2333D3D046FC}"/>
          </ac:spMkLst>
        </pc:spChg>
        <pc:spChg chg="add mod">
          <ac:chgData name="Narducci, Christopher" userId="S::58311@icf.com::4be5fa07-d768-4c96-9d38-f3f1968c7f79" providerId="AD" clId="Web-{6F162C57-3B02-3879-9209-031B14B1A877}" dt="2022-08-11T15:01:40.541" v="517" actId="20577"/>
          <ac:spMkLst>
            <pc:docMk/>
            <pc:sldMk cId="2109472275" sldId="3913"/>
            <ac:spMk id="6" creationId="{2131AED0-7520-57DE-693A-6C7520BFE3F2}"/>
          </ac:spMkLst>
        </pc:spChg>
      </pc:sldChg>
      <pc:sldChg chg="modSp">
        <pc:chgData name="Narducci, Christopher" userId="S::58311@icf.com::4be5fa07-d768-4c96-9d38-f3f1968c7f79" providerId="AD" clId="Web-{6F162C57-3B02-3879-9209-031B14B1A877}" dt="2022-08-11T15:23:40.698" v="621" actId="20577"/>
        <pc:sldMkLst>
          <pc:docMk/>
          <pc:sldMk cId="1183098304" sldId="3914"/>
        </pc:sldMkLst>
        <pc:spChg chg="mod">
          <ac:chgData name="Narducci, Christopher" userId="S::58311@icf.com::4be5fa07-d768-4c96-9d38-f3f1968c7f79" providerId="AD" clId="Web-{6F162C57-3B02-3879-9209-031B14B1A877}" dt="2022-08-11T15:23:40.698" v="621" actId="20577"/>
          <ac:spMkLst>
            <pc:docMk/>
            <pc:sldMk cId="1183098304" sldId="3914"/>
            <ac:spMk id="4" creationId="{00000000-0000-0000-0000-000000000000}"/>
          </ac:spMkLst>
        </pc:spChg>
      </pc:sldChg>
      <pc:sldChg chg="modSp">
        <pc:chgData name="Narducci, Christopher" userId="S::58311@icf.com::4be5fa07-d768-4c96-9d38-f3f1968c7f79" providerId="AD" clId="Web-{6F162C57-3B02-3879-9209-031B14B1A877}" dt="2022-08-11T15:05:31.421" v="547" actId="20577"/>
        <pc:sldMkLst>
          <pc:docMk/>
          <pc:sldMk cId="3971507488" sldId="3915"/>
        </pc:sldMkLst>
        <pc:spChg chg="mod">
          <ac:chgData name="Narducci, Christopher" userId="S::58311@icf.com::4be5fa07-d768-4c96-9d38-f3f1968c7f79" providerId="AD" clId="Web-{6F162C57-3B02-3879-9209-031B14B1A877}" dt="2022-08-11T14:55:51.126" v="460" actId="14100"/>
          <ac:spMkLst>
            <pc:docMk/>
            <pc:sldMk cId="3971507488" sldId="3915"/>
            <ac:spMk id="2" creationId="{00000000-0000-0000-0000-000000000000}"/>
          </ac:spMkLst>
        </pc:spChg>
        <pc:spChg chg="mod">
          <ac:chgData name="Narducci, Christopher" userId="S::58311@icf.com::4be5fa07-d768-4c96-9d38-f3f1968c7f79" providerId="AD" clId="Web-{6F162C57-3B02-3879-9209-031B14B1A877}" dt="2022-08-11T15:05:31.421" v="547" actId="20577"/>
          <ac:spMkLst>
            <pc:docMk/>
            <pc:sldMk cId="3971507488" sldId="3915"/>
            <ac:spMk id="4" creationId="{00000000-0000-0000-0000-000000000000}"/>
          </ac:spMkLst>
        </pc:spChg>
      </pc:sldChg>
      <pc:sldChg chg="addSp modSp">
        <pc:chgData name="Narducci, Christopher" userId="S::58311@icf.com::4be5fa07-d768-4c96-9d38-f3f1968c7f79" providerId="AD" clId="Web-{6F162C57-3B02-3879-9209-031B14B1A877}" dt="2022-08-11T15:22:36.415" v="616" actId="20577"/>
        <pc:sldMkLst>
          <pc:docMk/>
          <pc:sldMk cId="1311410365" sldId="3916"/>
        </pc:sldMkLst>
        <pc:spChg chg="mod">
          <ac:chgData name="Narducci, Christopher" userId="S::58311@icf.com::4be5fa07-d768-4c96-9d38-f3f1968c7f79" providerId="AD" clId="Web-{6F162C57-3B02-3879-9209-031B14B1A877}" dt="2022-08-11T13:41:22.948" v="0" actId="14100"/>
          <ac:spMkLst>
            <pc:docMk/>
            <pc:sldMk cId="1311410365" sldId="3916"/>
            <ac:spMk id="2" creationId="{00000000-0000-0000-0000-000000000000}"/>
          </ac:spMkLst>
        </pc:spChg>
        <pc:spChg chg="mod">
          <ac:chgData name="Narducci, Christopher" userId="S::58311@icf.com::4be5fa07-d768-4c96-9d38-f3f1968c7f79" providerId="AD" clId="Web-{6F162C57-3B02-3879-9209-031B14B1A877}" dt="2022-08-11T13:42:17.107" v="29" actId="20577"/>
          <ac:spMkLst>
            <pc:docMk/>
            <pc:sldMk cId="1311410365" sldId="3916"/>
            <ac:spMk id="4" creationId="{00000000-0000-0000-0000-000000000000}"/>
          </ac:spMkLst>
        </pc:spChg>
        <pc:spChg chg="add mod">
          <ac:chgData name="Narducci, Christopher" userId="S::58311@icf.com::4be5fa07-d768-4c96-9d38-f3f1968c7f79" providerId="AD" clId="Web-{6F162C57-3B02-3879-9209-031B14B1A877}" dt="2022-08-11T15:22:36.415" v="616" actId="20577"/>
          <ac:spMkLst>
            <pc:docMk/>
            <pc:sldMk cId="1311410365" sldId="3916"/>
            <ac:spMk id="5" creationId="{E8A82AEE-6F48-2FA2-CA22-E8E852C6C181}"/>
          </ac:spMkLst>
        </pc:spChg>
        <pc:picChg chg="mod">
          <ac:chgData name="Narducci, Christopher" userId="S::58311@icf.com::4be5fa07-d768-4c96-9d38-f3f1968c7f79" providerId="AD" clId="Web-{6F162C57-3B02-3879-9209-031B14B1A877}" dt="2022-08-11T15:00:12.664" v="511" actId="1076"/>
          <ac:picMkLst>
            <pc:docMk/>
            <pc:sldMk cId="1311410365" sldId="3916"/>
            <ac:picMk id="1026" creationId="{FF5B26E6-EDEB-3C19-9E48-E94582D250A1}"/>
          </ac:picMkLst>
        </pc:picChg>
      </pc:sldChg>
      <pc:sldChg chg="modSp">
        <pc:chgData name="Narducci, Christopher" userId="S::58311@icf.com::4be5fa07-d768-4c96-9d38-f3f1968c7f79" providerId="AD" clId="Web-{6F162C57-3B02-3879-9209-031B14B1A877}" dt="2022-08-11T15:22:06.680" v="612" actId="20577"/>
        <pc:sldMkLst>
          <pc:docMk/>
          <pc:sldMk cId="2063643550" sldId="3917"/>
        </pc:sldMkLst>
        <pc:spChg chg="mod">
          <ac:chgData name="Narducci, Christopher" userId="S::58311@icf.com::4be5fa07-d768-4c96-9d38-f3f1968c7f79" providerId="AD" clId="Web-{6F162C57-3B02-3879-9209-031B14B1A877}" dt="2022-08-11T15:22:06.680" v="612" actId="20577"/>
          <ac:spMkLst>
            <pc:docMk/>
            <pc:sldMk cId="2063643550" sldId="3917"/>
            <ac:spMk id="6" creationId="{551218D5-E054-0EF9-362B-49150937F447}"/>
          </ac:spMkLst>
        </pc:spChg>
      </pc:sldChg>
      <pc:sldChg chg="modSp">
        <pc:chgData name="Narducci, Christopher" userId="S::58311@icf.com::4be5fa07-d768-4c96-9d38-f3f1968c7f79" providerId="AD" clId="Web-{6F162C57-3B02-3879-9209-031B14B1A877}" dt="2022-08-11T15:20:12.661" v="607" actId="20577"/>
        <pc:sldMkLst>
          <pc:docMk/>
          <pc:sldMk cId="3529974360" sldId="3918"/>
        </pc:sldMkLst>
        <pc:graphicFrameChg chg="modGraphic">
          <ac:chgData name="Narducci, Christopher" userId="S::58311@icf.com::4be5fa07-d768-4c96-9d38-f3f1968c7f79" providerId="AD" clId="Web-{6F162C57-3B02-3879-9209-031B14B1A877}" dt="2022-08-11T15:20:12.661" v="607" actId="20577"/>
          <ac:graphicFrameMkLst>
            <pc:docMk/>
            <pc:sldMk cId="3529974360" sldId="3918"/>
            <ac:graphicFrameMk id="16" creationId="{C5D4B8DB-30F7-818D-AD18-5A7CA6BB9511}"/>
          </ac:graphicFrameMkLst>
        </pc:graphicFrameChg>
      </pc:sldChg>
      <pc:sldChg chg="modSp delCm">
        <pc:chgData name="Narducci, Christopher" userId="S::58311@icf.com::4be5fa07-d768-4c96-9d38-f3f1968c7f79" providerId="AD" clId="Web-{6F162C57-3B02-3879-9209-031B14B1A877}" dt="2022-08-11T15:19:36.254" v="596"/>
        <pc:sldMkLst>
          <pc:docMk/>
          <pc:sldMk cId="2545951232" sldId="3919"/>
        </pc:sldMkLst>
        <pc:spChg chg="mod">
          <ac:chgData name="Narducci, Christopher" userId="S::58311@icf.com::4be5fa07-d768-4c96-9d38-f3f1968c7f79" providerId="AD" clId="Web-{6F162C57-3B02-3879-9209-031B14B1A877}" dt="2022-08-11T15:19:36.114" v="595" actId="20577"/>
          <ac:spMkLst>
            <pc:docMk/>
            <pc:sldMk cId="2545951232" sldId="3919"/>
            <ac:spMk id="4" creationId="{4C4A247E-BCC5-0D86-633B-8E9D9559A8C4}"/>
          </ac:spMkLst>
        </pc:spChg>
      </pc:sldChg>
    </pc:docChg>
  </pc:docChgLst>
  <pc:docChgLst>
    <pc:chgData name="Narducci, Christopher" userId="S::58311@icf.com::4be5fa07-d768-4c96-9d38-f3f1968c7f79" providerId="AD" clId="Web-{99AD9B5D-F410-0F00-1BE9-AFEDCBF95B47}"/>
    <pc:docChg chg="mod addSld delSld modSld sldOrd modSection">
      <pc:chgData name="Narducci, Christopher" userId="S::58311@icf.com::4be5fa07-d768-4c96-9d38-f3f1968c7f79" providerId="AD" clId="Web-{99AD9B5D-F410-0F00-1BE9-AFEDCBF95B47}" dt="2022-08-04T18:58:15.752" v="103" actId="20577"/>
      <pc:docMkLst>
        <pc:docMk/>
      </pc:docMkLst>
      <pc:sldChg chg="del">
        <pc:chgData name="Narducci, Christopher" userId="S::58311@icf.com::4be5fa07-d768-4c96-9d38-f3f1968c7f79" providerId="AD" clId="Web-{99AD9B5D-F410-0F00-1BE9-AFEDCBF95B47}" dt="2022-08-04T18:50:49.751" v="24"/>
        <pc:sldMkLst>
          <pc:docMk/>
          <pc:sldMk cId="1099315436" sldId="3792"/>
        </pc:sldMkLst>
      </pc:sldChg>
      <pc:sldChg chg="addSp delSp modSp">
        <pc:chgData name="Narducci, Christopher" userId="S::58311@icf.com::4be5fa07-d768-4c96-9d38-f3f1968c7f79" providerId="AD" clId="Web-{99AD9B5D-F410-0F00-1BE9-AFEDCBF95B47}" dt="2022-08-04T18:54:14.173" v="39" actId="14100"/>
        <pc:sldMkLst>
          <pc:docMk/>
          <pc:sldMk cId="630176253" sldId="3800"/>
        </pc:sldMkLst>
        <pc:spChg chg="del mod">
          <ac:chgData name="Narducci, Christopher" userId="S::58311@icf.com::4be5fa07-d768-4c96-9d38-f3f1968c7f79" providerId="AD" clId="Web-{99AD9B5D-F410-0F00-1BE9-AFEDCBF95B47}" dt="2022-08-04T18:49:03.564" v="7"/>
          <ac:spMkLst>
            <pc:docMk/>
            <pc:sldMk cId="630176253" sldId="3800"/>
            <ac:spMk id="4" creationId="{00000000-0000-0000-0000-000000000000}"/>
          </ac:spMkLst>
        </pc:spChg>
        <pc:spChg chg="del">
          <ac:chgData name="Narducci, Christopher" userId="S::58311@icf.com::4be5fa07-d768-4c96-9d38-f3f1968c7f79" providerId="AD" clId="Web-{99AD9B5D-F410-0F00-1BE9-AFEDCBF95B47}" dt="2022-08-04T18:49:07.032" v="8"/>
          <ac:spMkLst>
            <pc:docMk/>
            <pc:sldMk cId="630176253" sldId="3800"/>
            <ac:spMk id="5" creationId="{00000000-0000-0000-0000-000000000000}"/>
          </ac:spMkLst>
        </pc:spChg>
        <pc:spChg chg="del mod">
          <ac:chgData name="Narducci, Christopher" userId="S::58311@icf.com::4be5fa07-d768-4c96-9d38-f3f1968c7f79" providerId="AD" clId="Web-{99AD9B5D-F410-0F00-1BE9-AFEDCBF95B47}" dt="2022-08-04T18:49:43.657" v="18"/>
          <ac:spMkLst>
            <pc:docMk/>
            <pc:sldMk cId="630176253" sldId="3800"/>
            <ac:spMk id="6" creationId="{00000000-0000-0000-0000-000000000000}"/>
          </ac:spMkLst>
        </pc:spChg>
        <pc:spChg chg="del">
          <ac:chgData name="Narducci, Christopher" userId="S::58311@icf.com::4be5fa07-d768-4c96-9d38-f3f1968c7f79" providerId="AD" clId="Web-{99AD9B5D-F410-0F00-1BE9-AFEDCBF95B47}" dt="2022-08-04T18:49:20.360" v="11"/>
          <ac:spMkLst>
            <pc:docMk/>
            <pc:sldMk cId="630176253" sldId="3800"/>
            <ac:spMk id="7" creationId="{00000000-0000-0000-0000-000000000000}"/>
          </ac:spMkLst>
        </pc:spChg>
        <pc:spChg chg="del">
          <ac:chgData name="Narducci, Christopher" userId="S::58311@icf.com::4be5fa07-d768-4c96-9d38-f3f1968c7f79" providerId="AD" clId="Web-{99AD9B5D-F410-0F00-1BE9-AFEDCBF95B47}" dt="2022-08-04T18:49:26.939" v="13"/>
          <ac:spMkLst>
            <pc:docMk/>
            <pc:sldMk cId="630176253" sldId="3800"/>
            <ac:spMk id="8" creationId="{00000000-0000-0000-0000-000000000000}"/>
          </ac:spMkLst>
        </pc:spChg>
        <pc:spChg chg="del">
          <ac:chgData name="Narducci, Christopher" userId="S::58311@icf.com::4be5fa07-d768-4c96-9d38-f3f1968c7f79" providerId="AD" clId="Web-{99AD9B5D-F410-0F00-1BE9-AFEDCBF95B47}" dt="2022-08-04T18:49:23.673" v="12"/>
          <ac:spMkLst>
            <pc:docMk/>
            <pc:sldMk cId="630176253" sldId="3800"/>
            <ac:spMk id="9" creationId="{00000000-0000-0000-0000-000000000000}"/>
          </ac:spMkLst>
        </pc:spChg>
        <pc:spChg chg="add del mod">
          <ac:chgData name="Narducci, Christopher" userId="S::58311@icf.com::4be5fa07-d768-4c96-9d38-f3f1968c7f79" providerId="AD" clId="Web-{99AD9B5D-F410-0F00-1BE9-AFEDCBF95B47}" dt="2022-08-04T18:49:14.283" v="10"/>
          <ac:spMkLst>
            <pc:docMk/>
            <pc:sldMk cId="630176253" sldId="3800"/>
            <ac:spMk id="12" creationId="{5634164D-FEF0-9D45-53B1-EE8FBE1A1F22}"/>
          </ac:spMkLst>
        </pc:spChg>
        <pc:spChg chg="add del mod">
          <ac:chgData name="Narducci, Christopher" userId="S::58311@icf.com::4be5fa07-d768-4c96-9d38-f3f1968c7f79" providerId="AD" clId="Web-{99AD9B5D-F410-0F00-1BE9-AFEDCBF95B47}" dt="2022-08-04T18:49:09.548" v="9"/>
          <ac:spMkLst>
            <pc:docMk/>
            <pc:sldMk cId="630176253" sldId="3800"/>
            <ac:spMk id="14" creationId="{AA83FD04-BB0A-C140-94D7-073B43BACC60}"/>
          </ac:spMkLst>
        </pc:spChg>
        <pc:spChg chg="add del mod">
          <ac:chgData name="Narducci, Christopher" userId="S::58311@icf.com::4be5fa07-d768-4c96-9d38-f3f1968c7f79" providerId="AD" clId="Web-{99AD9B5D-F410-0F00-1BE9-AFEDCBF95B47}" dt="2022-08-04T18:49:35.814" v="16"/>
          <ac:spMkLst>
            <pc:docMk/>
            <pc:sldMk cId="630176253" sldId="3800"/>
            <ac:spMk id="16" creationId="{A8F10738-4172-99F6-1975-A994CC4E914F}"/>
          </ac:spMkLst>
        </pc:spChg>
        <pc:spChg chg="add del mod">
          <ac:chgData name="Narducci, Christopher" userId="S::58311@icf.com::4be5fa07-d768-4c96-9d38-f3f1968c7f79" providerId="AD" clId="Web-{99AD9B5D-F410-0F00-1BE9-AFEDCBF95B47}" dt="2022-08-04T18:49:29.673" v="14"/>
          <ac:spMkLst>
            <pc:docMk/>
            <pc:sldMk cId="630176253" sldId="3800"/>
            <ac:spMk id="18" creationId="{D6E3AAA7-54AC-C6E7-8684-B60B881DA94D}"/>
          </ac:spMkLst>
        </pc:spChg>
        <pc:spChg chg="add del mod">
          <ac:chgData name="Narducci, Christopher" userId="S::58311@icf.com::4be5fa07-d768-4c96-9d38-f3f1968c7f79" providerId="AD" clId="Web-{99AD9B5D-F410-0F00-1BE9-AFEDCBF95B47}" dt="2022-08-04T18:49:32.126" v="15"/>
          <ac:spMkLst>
            <pc:docMk/>
            <pc:sldMk cId="630176253" sldId="3800"/>
            <ac:spMk id="20" creationId="{569AE270-9F1B-A7D8-A017-F7310E42319B}"/>
          </ac:spMkLst>
        </pc:spChg>
        <pc:spChg chg="add del mod">
          <ac:chgData name="Narducci, Christopher" userId="S::58311@icf.com::4be5fa07-d768-4c96-9d38-f3f1968c7f79" providerId="AD" clId="Web-{99AD9B5D-F410-0F00-1BE9-AFEDCBF95B47}" dt="2022-08-04T18:49:51.986" v="21"/>
          <ac:spMkLst>
            <pc:docMk/>
            <pc:sldMk cId="630176253" sldId="3800"/>
            <ac:spMk id="22" creationId="{974CE479-9D64-85C2-DCE8-615DEF3BFB62}"/>
          </ac:spMkLst>
        </pc:spChg>
        <pc:spChg chg="add mod">
          <ac:chgData name="Narducci, Christopher" userId="S::58311@icf.com::4be5fa07-d768-4c96-9d38-f3f1968c7f79" providerId="AD" clId="Web-{99AD9B5D-F410-0F00-1BE9-AFEDCBF95B47}" dt="2022-08-04T18:54:14.173" v="39" actId="14100"/>
          <ac:spMkLst>
            <pc:docMk/>
            <pc:sldMk cId="630176253" sldId="3800"/>
            <ac:spMk id="24" creationId="{B6B07C6D-1C66-0231-2B5E-EE280C7326C6}"/>
          </ac:spMkLst>
        </pc:spChg>
        <pc:picChg chg="add mod">
          <ac:chgData name="Narducci, Christopher" userId="S::58311@icf.com::4be5fa07-d768-4c96-9d38-f3f1968c7f79" providerId="AD" clId="Web-{99AD9B5D-F410-0F00-1BE9-AFEDCBF95B47}" dt="2022-08-04T18:53:53.236" v="36" actId="1076"/>
          <ac:picMkLst>
            <pc:docMk/>
            <pc:sldMk cId="630176253" sldId="3800"/>
            <ac:picMk id="10" creationId="{A2ECCC9D-BF52-6368-6994-0E90D3F7F7F3}"/>
          </ac:picMkLst>
        </pc:picChg>
      </pc:sldChg>
      <pc:sldChg chg="ord">
        <pc:chgData name="Narducci, Christopher" userId="S::58311@icf.com::4be5fa07-d768-4c96-9d38-f3f1968c7f79" providerId="AD" clId="Web-{99AD9B5D-F410-0F00-1BE9-AFEDCBF95B47}" dt="2022-08-04T18:54:26.814" v="41"/>
        <pc:sldMkLst>
          <pc:docMk/>
          <pc:sldMk cId="4088165395" sldId="3903"/>
        </pc:sldMkLst>
      </pc:sldChg>
      <pc:sldChg chg="modSp ord">
        <pc:chgData name="Narducci, Christopher" userId="S::58311@icf.com::4be5fa07-d768-4c96-9d38-f3f1968c7f79" providerId="AD" clId="Web-{99AD9B5D-F410-0F00-1BE9-AFEDCBF95B47}" dt="2022-08-04T18:55:20.252" v="76" actId="14100"/>
        <pc:sldMkLst>
          <pc:docMk/>
          <pc:sldMk cId="1127530149" sldId="3905"/>
        </pc:sldMkLst>
        <pc:spChg chg="mod">
          <ac:chgData name="Narducci, Christopher" userId="S::58311@icf.com::4be5fa07-d768-4c96-9d38-f3f1968c7f79" providerId="AD" clId="Web-{99AD9B5D-F410-0F00-1BE9-AFEDCBF95B47}" dt="2022-08-04T18:55:20.252" v="76" actId="14100"/>
          <ac:spMkLst>
            <pc:docMk/>
            <pc:sldMk cId="1127530149" sldId="3905"/>
            <ac:spMk id="2" creationId="{00000000-0000-0000-0000-000000000000}"/>
          </ac:spMkLst>
        </pc:spChg>
      </pc:sldChg>
      <pc:sldChg chg="ord">
        <pc:chgData name="Narducci, Christopher" userId="S::58311@icf.com::4be5fa07-d768-4c96-9d38-f3f1968c7f79" providerId="AD" clId="Web-{99AD9B5D-F410-0F00-1BE9-AFEDCBF95B47}" dt="2022-08-04T18:54:30.173" v="42"/>
        <pc:sldMkLst>
          <pc:docMk/>
          <pc:sldMk cId="430601288" sldId="3912"/>
        </pc:sldMkLst>
      </pc:sldChg>
      <pc:sldChg chg="addCm delCm">
        <pc:chgData name="Narducci, Christopher" userId="S::58311@icf.com::4be5fa07-d768-4c96-9d38-f3f1968c7f79" providerId="AD" clId="Web-{99AD9B5D-F410-0F00-1BE9-AFEDCBF95B47}" dt="2022-08-04T18:47:58.704" v="3"/>
        <pc:sldMkLst>
          <pc:docMk/>
          <pc:sldMk cId="2109472275" sldId="3913"/>
        </pc:sldMkLst>
      </pc:sldChg>
      <pc:sldChg chg="ord">
        <pc:chgData name="Narducci, Christopher" userId="S::58311@icf.com::4be5fa07-d768-4c96-9d38-f3f1968c7f79" providerId="AD" clId="Web-{99AD9B5D-F410-0F00-1BE9-AFEDCBF95B47}" dt="2022-08-04T18:47:51.782" v="2"/>
        <pc:sldMkLst>
          <pc:docMk/>
          <pc:sldMk cId="1311410365" sldId="3916"/>
        </pc:sldMkLst>
      </pc:sldChg>
      <pc:sldChg chg="modSp">
        <pc:chgData name="Narducci, Christopher" userId="S::58311@icf.com::4be5fa07-d768-4c96-9d38-f3f1968c7f79" providerId="AD" clId="Web-{99AD9B5D-F410-0F00-1BE9-AFEDCBF95B47}" dt="2022-08-04T18:58:15.752" v="103" actId="20577"/>
        <pc:sldMkLst>
          <pc:docMk/>
          <pc:sldMk cId="2545951232" sldId="3919"/>
        </pc:sldMkLst>
        <pc:spChg chg="mod">
          <ac:chgData name="Narducci, Christopher" userId="S::58311@icf.com::4be5fa07-d768-4c96-9d38-f3f1968c7f79" providerId="AD" clId="Web-{99AD9B5D-F410-0F00-1BE9-AFEDCBF95B47}" dt="2022-08-04T18:58:15.752" v="103" actId="20577"/>
          <ac:spMkLst>
            <pc:docMk/>
            <pc:sldMk cId="2545951232" sldId="3919"/>
            <ac:spMk id="4" creationId="{4C4A247E-BCC5-0D86-633B-8E9D9559A8C4}"/>
          </ac:spMkLst>
        </pc:spChg>
      </pc:sldChg>
      <pc:sldChg chg="del">
        <pc:chgData name="Narducci, Christopher" userId="S::58311@icf.com::4be5fa07-d768-4c96-9d38-f3f1968c7f79" providerId="AD" clId="Web-{99AD9B5D-F410-0F00-1BE9-AFEDCBF95B47}" dt="2022-08-04T18:50:52.548" v="25"/>
        <pc:sldMkLst>
          <pc:docMk/>
          <pc:sldMk cId="3034295020" sldId="3922"/>
        </pc:sldMkLst>
      </pc:sldChg>
      <pc:sldChg chg="addSp delSp modSp add del replId">
        <pc:chgData name="Narducci, Christopher" userId="S::58311@icf.com::4be5fa07-d768-4c96-9d38-f3f1968c7f79" providerId="AD" clId="Web-{99AD9B5D-F410-0F00-1BE9-AFEDCBF95B47}" dt="2022-08-04T18:54:20.205" v="40"/>
        <pc:sldMkLst>
          <pc:docMk/>
          <pc:sldMk cId="1110270828" sldId="3924"/>
        </pc:sldMkLst>
        <pc:spChg chg="mod">
          <ac:chgData name="Narducci, Christopher" userId="S::58311@icf.com::4be5fa07-d768-4c96-9d38-f3f1968c7f79" providerId="AD" clId="Web-{99AD9B5D-F410-0F00-1BE9-AFEDCBF95B47}" dt="2022-08-04T18:53:46.986" v="34" actId="14100"/>
          <ac:spMkLst>
            <pc:docMk/>
            <pc:sldMk cId="1110270828" sldId="3924"/>
            <ac:spMk id="4" creationId="{00000000-0000-0000-0000-000000000000}"/>
          </ac:spMkLst>
        </pc:spChg>
        <pc:spChg chg="del">
          <ac:chgData name="Narducci, Christopher" userId="S::58311@icf.com::4be5fa07-d768-4c96-9d38-f3f1968c7f79" providerId="AD" clId="Web-{99AD9B5D-F410-0F00-1BE9-AFEDCBF95B47}" dt="2022-08-04T18:51:17.986" v="28"/>
          <ac:spMkLst>
            <pc:docMk/>
            <pc:sldMk cId="1110270828" sldId="3924"/>
            <ac:spMk id="6" creationId="{00000000-0000-0000-0000-000000000000}"/>
          </ac:spMkLst>
        </pc:spChg>
        <pc:spChg chg="del">
          <ac:chgData name="Narducci, Christopher" userId="S::58311@icf.com::4be5fa07-d768-4c96-9d38-f3f1968c7f79" providerId="AD" clId="Web-{99AD9B5D-F410-0F00-1BE9-AFEDCBF95B47}" dt="2022-08-04T18:51:14.501" v="27"/>
          <ac:spMkLst>
            <pc:docMk/>
            <pc:sldMk cId="1110270828" sldId="3924"/>
            <ac:spMk id="7" creationId="{00000000-0000-0000-0000-000000000000}"/>
          </ac:spMkLst>
        </pc:spChg>
        <pc:spChg chg="del">
          <ac:chgData name="Narducci, Christopher" userId="S::58311@icf.com::4be5fa07-d768-4c96-9d38-f3f1968c7f79" providerId="AD" clId="Web-{99AD9B5D-F410-0F00-1BE9-AFEDCBF95B47}" dt="2022-08-04T18:51:21.298" v="29"/>
          <ac:spMkLst>
            <pc:docMk/>
            <pc:sldMk cId="1110270828" sldId="3924"/>
            <ac:spMk id="8" creationId="{00000000-0000-0000-0000-000000000000}"/>
          </ac:spMkLst>
        </pc:spChg>
        <pc:spChg chg="del">
          <ac:chgData name="Narducci, Christopher" userId="S::58311@icf.com::4be5fa07-d768-4c96-9d38-f3f1968c7f79" providerId="AD" clId="Web-{99AD9B5D-F410-0F00-1BE9-AFEDCBF95B47}" dt="2022-08-04T18:51:34.954" v="33"/>
          <ac:spMkLst>
            <pc:docMk/>
            <pc:sldMk cId="1110270828" sldId="3924"/>
            <ac:spMk id="9" creationId="{00000000-0000-0000-0000-000000000000}"/>
          </ac:spMkLst>
        </pc:spChg>
        <pc:spChg chg="add del mod">
          <ac:chgData name="Narducci, Christopher" userId="S::58311@icf.com::4be5fa07-d768-4c96-9d38-f3f1968c7f79" providerId="AD" clId="Web-{99AD9B5D-F410-0F00-1BE9-AFEDCBF95B47}" dt="2022-08-04T18:51:29.689" v="31"/>
          <ac:spMkLst>
            <pc:docMk/>
            <pc:sldMk cId="1110270828" sldId="3924"/>
            <ac:spMk id="11" creationId="{690D1D34-C0D8-B798-074E-E7A8A69EFDCC}"/>
          </ac:spMkLst>
        </pc:spChg>
        <pc:spChg chg="add del mod">
          <ac:chgData name="Narducci, Christopher" userId="S::58311@icf.com::4be5fa07-d768-4c96-9d38-f3f1968c7f79" providerId="AD" clId="Web-{99AD9B5D-F410-0F00-1BE9-AFEDCBF95B47}" dt="2022-08-04T18:51:31.923" v="32"/>
          <ac:spMkLst>
            <pc:docMk/>
            <pc:sldMk cId="1110270828" sldId="3924"/>
            <ac:spMk id="13" creationId="{43DCD00E-69A7-EF38-CD68-9692155DC517}"/>
          </ac:spMkLst>
        </pc:spChg>
        <pc:spChg chg="add del mod">
          <ac:chgData name="Narducci, Christopher" userId="S::58311@icf.com::4be5fa07-d768-4c96-9d38-f3f1968c7f79" providerId="AD" clId="Web-{99AD9B5D-F410-0F00-1BE9-AFEDCBF95B47}" dt="2022-08-04T18:51:26.048" v="30"/>
          <ac:spMkLst>
            <pc:docMk/>
            <pc:sldMk cId="1110270828" sldId="3924"/>
            <ac:spMk id="15" creationId="{FDE9BA1E-99E7-5C1E-519E-C9D62991047B}"/>
          </ac:spMkLst>
        </pc:spChg>
        <pc:spChg chg="add mod">
          <ac:chgData name="Narducci, Christopher" userId="S::58311@icf.com::4be5fa07-d768-4c96-9d38-f3f1968c7f79" providerId="AD" clId="Web-{99AD9B5D-F410-0F00-1BE9-AFEDCBF95B47}" dt="2022-08-04T18:51:34.954" v="33"/>
          <ac:spMkLst>
            <pc:docMk/>
            <pc:sldMk cId="1110270828" sldId="3924"/>
            <ac:spMk id="17" creationId="{D7D95CA2-5A5B-1ADC-C54E-BAB5FAE045F1}"/>
          </ac:spMkLst>
        </pc:spChg>
      </pc:sldChg>
    </pc:docChg>
  </pc:docChgLst>
  <pc:docChgLst>
    <pc:chgData name="Achaoui, Sarah" userId="S::58281@icf.com::4d085b57-8128-40a2-ba00-3e03fbf36460" providerId="AD" clId="Web-{DBF1FCFB-9407-1C06-9828-DE188AA3968E}"/>
    <pc:docChg chg="">
      <pc:chgData name="Achaoui, Sarah" userId="S::58281@icf.com::4d085b57-8128-40a2-ba00-3e03fbf36460" providerId="AD" clId="Web-{DBF1FCFB-9407-1C06-9828-DE188AA3968E}" dt="2022-08-04T20:39:21.861" v="1"/>
      <pc:docMkLst>
        <pc:docMk/>
      </pc:docMkLst>
      <pc:sldChg chg="delCm">
        <pc:chgData name="Achaoui, Sarah" userId="S::58281@icf.com::4d085b57-8128-40a2-ba00-3e03fbf36460" providerId="AD" clId="Web-{DBF1FCFB-9407-1C06-9828-DE188AA3968E}" dt="2022-08-04T20:39:21.861" v="1"/>
        <pc:sldMkLst>
          <pc:docMk/>
          <pc:sldMk cId="1127530149" sldId="3905"/>
        </pc:sldMkLst>
      </pc:sldChg>
    </pc:docChg>
  </pc:docChgLst>
  <pc:docChgLst>
    <pc:chgData name="Narducci, Christopher" userId="S::58311@icf.com::4be5fa07-d768-4c96-9d38-f3f1968c7f79" providerId="AD" clId="Web-{470D06A1-B46E-CECB-D463-A27D6427C28E}"/>
    <pc:docChg chg="">
      <pc:chgData name="Narducci, Christopher" userId="S::58311@icf.com::4be5fa07-d768-4c96-9d38-f3f1968c7f79" providerId="AD" clId="Web-{470D06A1-B46E-CECB-D463-A27D6427C28E}" dt="2022-08-09T18:59:54.495" v="0"/>
      <pc:docMkLst>
        <pc:docMk/>
      </pc:docMkLst>
      <pc:sldChg chg="modCm">
        <pc:chgData name="Narducci, Christopher" userId="S::58311@icf.com::4be5fa07-d768-4c96-9d38-f3f1968c7f79" providerId="AD" clId="Web-{470D06A1-B46E-CECB-D463-A27D6427C28E}" dt="2022-08-09T18:59:54.495" v="0"/>
        <pc:sldMkLst>
          <pc:docMk/>
          <pc:sldMk cId="3983779572" sldId="3906"/>
        </pc:sldMkLst>
      </pc:sldChg>
    </pc:docChg>
  </pc:docChgLst>
  <pc:docChgLst>
    <pc:chgData name="Baker, Anita (CED)" userId="S::anita.baker_alaska.gov#ext#@icfonline.onmicrosoft.com::7434deae-c66b-47d1-bac6-8d7bfeb70910" providerId="AD" clId="Web-{EC73ABCF-AD3D-4EE4-A487-AB50964F8E0F}"/>
    <pc:docChg chg="modSld">
      <pc:chgData name="Baker, Anita (CED)" userId="S::anita.baker_alaska.gov#ext#@icfonline.onmicrosoft.com::7434deae-c66b-47d1-bac6-8d7bfeb70910" providerId="AD" clId="Web-{EC73ABCF-AD3D-4EE4-A487-AB50964F8E0F}" dt="2022-10-24T22:32:23.556" v="56" actId="20577"/>
      <pc:docMkLst>
        <pc:docMk/>
      </pc:docMkLst>
      <pc:sldChg chg="modSp">
        <pc:chgData name="Baker, Anita (CED)" userId="S::anita.baker_alaska.gov#ext#@icfonline.onmicrosoft.com::7434deae-c66b-47d1-bac6-8d7bfeb70910" providerId="AD" clId="Web-{EC73ABCF-AD3D-4EE4-A487-AB50964F8E0F}" dt="2022-10-24T22:20:26.808" v="3" actId="20577"/>
        <pc:sldMkLst>
          <pc:docMk/>
          <pc:sldMk cId="844934358" sldId="3766"/>
        </pc:sldMkLst>
        <pc:spChg chg="mod">
          <ac:chgData name="Baker, Anita (CED)" userId="S::anita.baker_alaska.gov#ext#@icfonline.onmicrosoft.com::7434deae-c66b-47d1-bac6-8d7bfeb70910" providerId="AD" clId="Web-{EC73ABCF-AD3D-4EE4-A487-AB50964F8E0F}" dt="2022-10-24T22:20:26.808" v="3" actId="20577"/>
          <ac:spMkLst>
            <pc:docMk/>
            <pc:sldMk cId="844934358" sldId="3766"/>
            <ac:spMk id="6" creationId="{00000000-0000-0000-0000-000000000000}"/>
          </ac:spMkLst>
        </pc:spChg>
      </pc:sldChg>
      <pc:sldChg chg="modSp">
        <pc:chgData name="Baker, Anita (CED)" userId="S::anita.baker_alaska.gov#ext#@icfonline.onmicrosoft.com::7434deae-c66b-47d1-bac6-8d7bfeb70910" providerId="AD" clId="Web-{EC73ABCF-AD3D-4EE4-A487-AB50964F8E0F}" dt="2022-10-24T22:28:45.828" v="27"/>
        <pc:sldMkLst>
          <pc:docMk/>
          <pc:sldMk cId="4088165395" sldId="3903"/>
        </pc:sldMkLst>
        <pc:graphicFrameChg chg="mod modGraphic">
          <ac:chgData name="Baker, Anita (CED)" userId="S::anita.baker_alaska.gov#ext#@icfonline.onmicrosoft.com::7434deae-c66b-47d1-bac6-8d7bfeb70910" providerId="AD" clId="Web-{EC73ABCF-AD3D-4EE4-A487-AB50964F8E0F}" dt="2022-10-24T22:28:45.828" v="27"/>
          <ac:graphicFrameMkLst>
            <pc:docMk/>
            <pc:sldMk cId="4088165395" sldId="3903"/>
            <ac:graphicFrameMk id="2" creationId="{8CECF4DE-493E-CCF3-C548-425C3780132E}"/>
          </ac:graphicFrameMkLst>
        </pc:graphicFrameChg>
      </pc:sldChg>
      <pc:sldChg chg="modSp">
        <pc:chgData name="Baker, Anita (CED)" userId="S::anita.baker_alaska.gov#ext#@icfonline.onmicrosoft.com::7434deae-c66b-47d1-bac6-8d7bfeb70910" providerId="AD" clId="Web-{EC73ABCF-AD3D-4EE4-A487-AB50964F8E0F}" dt="2022-10-24T22:26:21.151" v="21" actId="20577"/>
        <pc:sldMkLst>
          <pc:docMk/>
          <pc:sldMk cId="642142158" sldId="3904"/>
        </pc:sldMkLst>
        <pc:spChg chg="mod">
          <ac:chgData name="Baker, Anita (CED)" userId="S::anita.baker_alaska.gov#ext#@icfonline.onmicrosoft.com::7434deae-c66b-47d1-bac6-8d7bfeb70910" providerId="AD" clId="Web-{EC73ABCF-AD3D-4EE4-A487-AB50964F8E0F}" dt="2022-10-24T22:26:21.151" v="21" actId="20577"/>
          <ac:spMkLst>
            <pc:docMk/>
            <pc:sldMk cId="642142158" sldId="3904"/>
            <ac:spMk id="18" creationId="{9463EB77-0768-8B2C-42A9-E665F9BF7F6C}"/>
          </ac:spMkLst>
        </pc:spChg>
      </pc:sldChg>
      <pc:sldChg chg="modSp">
        <pc:chgData name="Baker, Anita (CED)" userId="S::anita.baker_alaska.gov#ext#@icfonline.onmicrosoft.com::7434deae-c66b-47d1-bac6-8d7bfeb70910" providerId="AD" clId="Web-{EC73ABCF-AD3D-4EE4-A487-AB50964F8E0F}" dt="2022-10-24T22:24:45.944" v="13" actId="20577"/>
        <pc:sldMkLst>
          <pc:docMk/>
          <pc:sldMk cId="2109472275" sldId="3913"/>
        </pc:sldMkLst>
        <pc:spChg chg="mod">
          <ac:chgData name="Baker, Anita (CED)" userId="S::anita.baker_alaska.gov#ext#@icfonline.onmicrosoft.com::7434deae-c66b-47d1-bac6-8d7bfeb70910" providerId="AD" clId="Web-{EC73ABCF-AD3D-4EE4-A487-AB50964F8E0F}" dt="2022-10-24T22:24:45.944" v="13" actId="20577"/>
          <ac:spMkLst>
            <pc:docMk/>
            <pc:sldMk cId="2109472275" sldId="3913"/>
            <ac:spMk id="6" creationId="{2131AED0-7520-57DE-693A-6C7520BFE3F2}"/>
          </ac:spMkLst>
        </pc:spChg>
      </pc:sldChg>
      <pc:sldChg chg="modSp">
        <pc:chgData name="Baker, Anita (CED)" userId="S::anita.baker_alaska.gov#ext#@icfonline.onmicrosoft.com::7434deae-c66b-47d1-bac6-8d7bfeb70910" providerId="AD" clId="Web-{EC73ABCF-AD3D-4EE4-A487-AB50964F8E0F}" dt="2022-10-24T22:22:50.736" v="9" actId="20577"/>
        <pc:sldMkLst>
          <pc:docMk/>
          <pc:sldMk cId="1183098304" sldId="3914"/>
        </pc:sldMkLst>
        <pc:spChg chg="mod">
          <ac:chgData name="Baker, Anita (CED)" userId="S::anita.baker_alaska.gov#ext#@icfonline.onmicrosoft.com::7434deae-c66b-47d1-bac6-8d7bfeb70910" providerId="AD" clId="Web-{EC73ABCF-AD3D-4EE4-A487-AB50964F8E0F}" dt="2022-10-24T22:22:50.736" v="9" actId="20577"/>
          <ac:spMkLst>
            <pc:docMk/>
            <pc:sldMk cId="1183098304" sldId="3914"/>
            <ac:spMk id="4" creationId="{00000000-0000-0000-0000-000000000000}"/>
          </ac:spMkLst>
        </pc:spChg>
      </pc:sldChg>
      <pc:sldChg chg="modSp">
        <pc:chgData name="Baker, Anita (CED)" userId="S::anita.baker_alaska.gov#ext#@icfonline.onmicrosoft.com::7434deae-c66b-47d1-bac6-8d7bfeb70910" providerId="AD" clId="Web-{EC73ABCF-AD3D-4EE4-A487-AB50964F8E0F}" dt="2022-10-24T22:25:50.759" v="18" actId="20577"/>
        <pc:sldMkLst>
          <pc:docMk/>
          <pc:sldMk cId="1311410365" sldId="3916"/>
        </pc:sldMkLst>
        <pc:spChg chg="mod">
          <ac:chgData name="Baker, Anita (CED)" userId="S::anita.baker_alaska.gov#ext#@icfonline.onmicrosoft.com::7434deae-c66b-47d1-bac6-8d7bfeb70910" providerId="AD" clId="Web-{EC73ABCF-AD3D-4EE4-A487-AB50964F8E0F}" dt="2022-10-24T22:25:50.759" v="18" actId="20577"/>
          <ac:spMkLst>
            <pc:docMk/>
            <pc:sldMk cId="1311410365" sldId="3916"/>
            <ac:spMk id="5" creationId="{E8A82AEE-6F48-2FA2-CA22-E8E852C6C181}"/>
          </ac:spMkLst>
        </pc:spChg>
      </pc:sldChg>
      <pc:sldChg chg="modSp">
        <pc:chgData name="Baker, Anita (CED)" userId="S::anita.baker_alaska.gov#ext#@icfonline.onmicrosoft.com::7434deae-c66b-47d1-bac6-8d7bfeb70910" providerId="AD" clId="Web-{EC73ABCF-AD3D-4EE4-A487-AB50964F8E0F}" dt="2022-10-24T22:32:23.556" v="56" actId="20577"/>
        <pc:sldMkLst>
          <pc:docMk/>
          <pc:sldMk cId="3529974360" sldId="3918"/>
        </pc:sldMkLst>
        <pc:graphicFrameChg chg="modGraphic">
          <ac:chgData name="Baker, Anita (CED)" userId="S::anita.baker_alaska.gov#ext#@icfonline.onmicrosoft.com::7434deae-c66b-47d1-bac6-8d7bfeb70910" providerId="AD" clId="Web-{EC73ABCF-AD3D-4EE4-A487-AB50964F8E0F}" dt="2022-10-24T22:32:23.556" v="56" actId="20577"/>
          <ac:graphicFrameMkLst>
            <pc:docMk/>
            <pc:sldMk cId="3529974360" sldId="3918"/>
            <ac:graphicFrameMk id="16" creationId="{C5D4B8DB-30F7-818D-AD18-5A7CA6BB9511}"/>
          </ac:graphicFrameMkLst>
        </pc:graphicFrameChg>
      </pc:sldChg>
    </pc:docChg>
  </pc:docChgLst>
  <pc:docChgLst>
    <pc:chgData name="Narducci, Christopher" userId="S::58311@icf.com::4be5fa07-d768-4c96-9d38-f3f1968c7f79" providerId="AD" clId="Web-{4C06151D-7734-53B2-6353-A2089ADC8454}"/>
    <pc:docChg chg="sldOrd">
      <pc:chgData name="Narducci, Christopher" userId="S::58311@icf.com::4be5fa07-d768-4c96-9d38-f3f1968c7f79" providerId="AD" clId="Web-{4C06151D-7734-53B2-6353-A2089ADC8454}" dt="2022-08-11T22:15:58.788" v="1"/>
      <pc:docMkLst>
        <pc:docMk/>
      </pc:docMkLst>
      <pc:sldChg chg="ord">
        <pc:chgData name="Narducci, Christopher" userId="S::58311@icf.com::4be5fa07-d768-4c96-9d38-f3f1968c7f79" providerId="AD" clId="Web-{4C06151D-7734-53B2-6353-A2089ADC8454}" dt="2022-08-11T22:15:58.788" v="1"/>
        <pc:sldMkLst>
          <pc:docMk/>
          <pc:sldMk cId="2063643550" sldId="3917"/>
        </pc:sldMkLst>
      </pc:sldChg>
    </pc:docChg>
  </pc:docChgLst>
  <pc:docChgLst>
    <pc:chgData name="Narducci, Christopher" userId="S::58311@icf.com::4be5fa07-d768-4c96-9d38-f3f1968c7f79" providerId="AD" clId="Web-{9B10C73D-2668-1866-44C2-D45CB6DF2DF4}"/>
    <pc:docChg chg="modSld">
      <pc:chgData name="Narducci, Christopher" userId="S::58311@icf.com::4be5fa07-d768-4c96-9d38-f3f1968c7f79" providerId="AD" clId="Web-{9B10C73D-2668-1866-44C2-D45CB6DF2DF4}" dt="2022-08-22T15:57:40.448" v="16"/>
      <pc:docMkLst>
        <pc:docMk/>
      </pc:docMkLst>
      <pc:sldChg chg="modNotes">
        <pc:chgData name="Narducci, Christopher" userId="S::58311@icf.com::4be5fa07-d768-4c96-9d38-f3f1968c7f79" providerId="AD" clId="Web-{9B10C73D-2668-1866-44C2-D45CB6DF2DF4}" dt="2022-08-22T15:57:40.448" v="16"/>
        <pc:sldMkLst>
          <pc:docMk/>
          <pc:sldMk cId="3983779572" sldId="3906"/>
        </pc:sldMkLst>
      </pc:sldChg>
      <pc:sldChg chg="modNotes">
        <pc:chgData name="Narducci, Christopher" userId="S::58311@icf.com::4be5fa07-d768-4c96-9d38-f3f1968c7f79" providerId="AD" clId="Web-{9B10C73D-2668-1866-44C2-D45CB6DF2DF4}" dt="2022-08-22T15:55:17.834" v="14"/>
        <pc:sldMkLst>
          <pc:docMk/>
          <pc:sldMk cId="2063643550" sldId="3917"/>
        </pc:sldMkLst>
      </pc:sldChg>
    </pc:docChg>
  </pc:docChgLst>
</pc:chgInfo>
</file>

<file path=ppt/comments/modernComment_F42_ED73A6F4.xml><?xml version="1.0" encoding="utf-8"?>
<p188:cmLst xmlns:a="http://schemas.openxmlformats.org/drawingml/2006/main" xmlns:r="http://schemas.openxmlformats.org/officeDocument/2006/relationships" xmlns:p188="http://schemas.microsoft.com/office/powerpoint/2018/8/main">
  <p188:cm id="{C8B26FA5-1DFA-4047-B0C2-3A12F4FC5B80}" authorId="{A5B50B7C-29E0-4714-6D90-6AC02180E6D8}" status="resolved" created="2022-08-05T13:13:51.195" complete="100000">
    <pc:sldMkLst xmlns:pc="http://schemas.microsoft.com/office/powerpoint/2013/main/command">
      <pc:docMk/>
      <pc:sldMk cId="3983779572" sldId="3906"/>
    </pc:sldMkLst>
    <p188:txBody>
      <a:bodyPr/>
      <a:lstStyle/>
      <a:p>
        <a:r>
          <a:rPr lang="en-US"/>
          <a:t>We plan to update this slide with maps and analysis of all three boroughs, as recommended by DCCED. Can we include a key to understand the meaning behind the color gradation. (Either within the map or just in the slide itself.) Leaving this as a placeholder for now. 
Also, do we need the overall Alaska box for a presentation for people who live here? We can make the regional map bigger and make the three boroughs more clearly delineated.</a:t>
        </a:r>
      </a:p>
    </p188:txBody>
  </p188:cm>
</p188:cmLst>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6C0657-E845-FF48-BDA2-1879287BDD74}" type="doc">
      <dgm:prSet loTypeId="urn:microsoft.com/office/officeart/2005/8/layout/bProcess3" loCatId="" qsTypeId="urn:microsoft.com/office/officeart/2005/8/quickstyle/simple3" qsCatId="simple" csTypeId="urn:microsoft.com/office/officeart/2005/8/colors/accent4_5" csCatId="accent4" phldr="1"/>
      <dgm:spPr/>
      <dgm:t>
        <a:bodyPr/>
        <a:lstStyle/>
        <a:p>
          <a:endParaRPr lang="es-ES_tradnl"/>
        </a:p>
      </dgm:t>
    </dgm:pt>
    <dgm:pt modelId="{28EFB500-BB49-F54E-A307-467DAD95DDD1}">
      <dgm:prSet phldrT="[Texto]" custT="1"/>
      <dgm:spPr/>
      <dgm:t>
        <a:bodyPr/>
        <a:lstStyle/>
        <a:p>
          <a:r>
            <a:rPr lang="en-US" sz="1000">
              <a:latin typeface="Century Gothic" charset="0"/>
              <a:ea typeface="Century Gothic" charset="0"/>
              <a:cs typeface="Century Gothic" charset="0"/>
            </a:rPr>
            <a:t>Identificar </a:t>
          </a:r>
          <a:r>
            <a:rPr lang="en-US" sz="1000" b="1">
              <a:latin typeface="Century Gothic" charset="0"/>
              <a:ea typeface="Century Gothic" charset="0"/>
              <a:cs typeface="Century Gothic" charset="0"/>
            </a:rPr>
            <a:t>las zonas más impactadas y afectadas</a:t>
          </a:r>
          <a:r>
            <a:rPr lang="en-US" sz="1000">
              <a:latin typeface="Century Gothic" charset="0"/>
              <a:ea typeface="Century Gothic" charset="0"/>
              <a:cs typeface="Century Gothic" charset="0"/>
            </a:rPr>
            <a:t> (MID) de HUD y del estado (Plan de acción de CDBG-DR)</a:t>
          </a:r>
          <a:endParaRPr lang="es-ES_tradnl" sz="1000">
            <a:latin typeface="Century Gothic" charset="0"/>
            <a:ea typeface="Century Gothic" charset="0"/>
            <a:cs typeface="Century Gothic" charset="0"/>
          </a:endParaRPr>
        </a:p>
      </dgm:t>
    </dgm:pt>
    <dgm:pt modelId="{3A392845-6D14-D842-971E-740057882060}" type="parTrans" cxnId="{5CA6D1AC-455A-9B49-B165-BF655C1A45EE}">
      <dgm:prSet/>
      <dgm:spPr/>
      <dgm:t>
        <a:bodyPr/>
        <a:lstStyle/>
        <a:p>
          <a:endParaRPr lang="es-ES_tradnl" sz="2400">
            <a:solidFill>
              <a:schemeClr val="tx1"/>
            </a:solidFill>
            <a:latin typeface="Century Gothic" charset="0"/>
            <a:ea typeface="Century Gothic" charset="0"/>
            <a:cs typeface="Century Gothic" charset="0"/>
          </a:endParaRPr>
        </a:p>
      </dgm:t>
    </dgm:pt>
    <dgm:pt modelId="{DE45BEE7-0648-E24E-A5DF-056799ED8FB5}" type="sibTrans" cxnId="{5CA6D1AC-455A-9B49-B165-BF655C1A45EE}">
      <dgm:prSet custT="1"/>
      <dgm:spPr/>
      <dgm:t>
        <a:bodyPr/>
        <a:lstStyle/>
        <a:p>
          <a:endParaRPr lang="es-ES_tradnl" sz="700">
            <a:solidFill>
              <a:schemeClr val="tx1"/>
            </a:solidFill>
            <a:latin typeface="Century Gothic" charset="0"/>
            <a:ea typeface="Century Gothic" charset="0"/>
            <a:cs typeface="Century Gothic" charset="0"/>
          </a:endParaRPr>
        </a:p>
      </dgm:t>
    </dgm:pt>
    <dgm:pt modelId="{E4DBEE97-DE57-034E-8E97-F1A91421D3D4}">
      <dgm:prSet phldrT="[Texto]" custT="1"/>
      <dgm:spPr/>
      <dgm:t>
        <a:bodyPr/>
        <a:lstStyle/>
        <a:p>
          <a:r>
            <a:rPr lang="en-US" sz="1000">
              <a:latin typeface="Century Gothic" charset="0"/>
              <a:ea typeface="Century Gothic" charset="0"/>
              <a:cs typeface="Century Gothic" charset="0"/>
            </a:rPr>
            <a:t>Identificar y coordinar con las partes interesadas en agencias clave (emergencias, gestión de llanuras inundables, etc.)</a:t>
          </a:r>
          <a:endParaRPr lang="es-ES_tradnl" sz="1000">
            <a:latin typeface="Century Gothic" charset="0"/>
            <a:ea typeface="Century Gothic" charset="0"/>
            <a:cs typeface="Century Gothic" charset="0"/>
          </a:endParaRPr>
        </a:p>
      </dgm:t>
    </dgm:pt>
    <dgm:pt modelId="{4289DA37-16A4-3A45-BA82-060CD85E723D}" type="parTrans" cxnId="{C7F9F293-F938-FE47-AAF5-B6ACC1B7409A}">
      <dgm:prSet/>
      <dgm:spPr/>
      <dgm:t>
        <a:bodyPr/>
        <a:lstStyle/>
        <a:p>
          <a:endParaRPr lang="es-ES_tradnl" sz="2400">
            <a:solidFill>
              <a:schemeClr val="tx1"/>
            </a:solidFill>
            <a:latin typeface="Century Gothic" charset="0"/>
            <a:ea typeface="Century Gothic" charset="0"/>
            <a:cs typeface="Century Gothic" charset="0"/>
          </a:endParaRPr>
        </a:p>
      </dgm:t>
    </dgm:pt>
    <dgm:pt modelId="{9EB8965E-3BB1-E548-B9A5-64B9AA3BDF03}" type="sibTrans" cxnId="{C7F9F293-F938-FE47-AAF5-B6ACC1B7409A}">
      <dgm:prSet custT="1"/>
      <dgm:spPr/>
      <dgm:t>
        <a:bodyPr/>
        <a:lstStyle/>
        <a:p>
          <a:endParaRPr lang="es-ES_tradnl" sz="700">
            <a:solidFill>
              <a:schemeClr val="tx1"/>
            </a:solidFill>
            <a:latin typeface="Century Gothic" charset="0"/>
            <a:ea typeface="Century Gothic" charset="0"/>
            <a:cs typeface="Century Gothic" charset="0"/>
          </a:endParaRPr>
        </a:p>
      </dgm:t>
    </dgm:pt>
    <dgm:pt modelId="{9E3B41B2-2A50-A74D-90BC-0DA33B7E8E62}">
      <dgm:prSet phldrT="[Texto]" custT="1"/>
      <dgm:spPr/>
      <dgm:t>
        <a:bodyPr/>
        <a:lstStyle/>
        <a:p>
          <a:r>
            <a:rPr lang="en-US" sz="1000">
              <a:latin typeface="Century Gothic" charset="0"/>
              <a:ea typeface="Century Gothic" charset="0"/>
              <a:cs typeface="Century Gothic" charset="0"/>
            </a:rPr>
            <a:t>Compilar planes de mitigación estatales y locales, necesidades previas e investigación de evaluación de riesgos para citar en el plan de acción</a:t>
          </a:r>
          <a:endParaRPr lang="es-ES_tradnl" sz="1000">
            <a:latin typeface="Century Gothic" charset="0"/>
            <a:ea typeface="Century Gothic" charset="0"/>
            <a:cs typeface="Century Gothic" charset="0"/>
          </a:endParaRPr>
        </a:p>
      </dgm:t>
    </dgm:pt>
    <dgm:pt modelId="{136A35E8-DE99-294C-A99E-4BF5308BECFF}" type="parTrans" cxnId="{BC306EB0-03EA-D341-BB7F-8D2BFCB659FA}">
      <dgm:prSet/>
      <dgm:spPr/>
      <dgm:t>
        <a:bodyPr/>
        <a:lstStyle/>
        <a:p>
          <a:endParaRPr lang="es-ES_tradnl" sz="2400">
            <a:solidFill>
              <a:schemeClr val="tx1"/>
            </a:solidFill>
            <a:latin typeface="Century Gothic" charset="0"/>
            <a:ea typeface="Century Gothic" charset="0"/>
            <a:cs typeface="Century Gothic" charset="0"/>
          </a:endParaRPr>
        </a:p>
      </dgm:t>
    </dgm:pt>
    <dgm:pt modelId="{25A8610F-F067-FA47-ADEE-D62F82420563}" type="sibTrans" cxnId="{BC306EB0-03EA-D341-BB7F-8D2BFCB659FA}">
      <dgm:prSet custT="1"/>
      <dgm:spPr/>
      <dgm:t>
        <a:bodyPr/>
        <a:lstStyle/>
        <a:p>
          <a:endParaRPr lang="es-ES_tradnl" sz="700">
            <a:solidFill>
              <a:schemeClr val="tx1"/>
            </a:solidFill>
            <a:latin typeface="Century Gothic" charset="0"/>
            <a:ea typeface="Century Gothic" charset="0"/>
            <a:cs typeface="Century Gothic" charset="0"/>
          </a:endParaRPr>
        </a:p>
      </dgm:t>
    </dgm:pt>
    <dgm:pt modelId="{3D3A2762-80EC-EC45-815D-10638F66293D}">
      <dgm:prSet phldrT="[Texto]" custT="1"/>
      <dgm:spPr/>
      <dgm:t>
        <a:bodyPr/>
        <a:lstStyle/>
        <a:p>
          <a:r>
            <a:rPr lang="en-US" sz="1000">
              <a:latin typeface="Century Gothic" charset="0"/>
              <a:ea typeface="Century Gothic" charset="0"/>
              <a:cs typeface="Century Gothic" charset="0"/>
            </a:rPr>
            <a:t>Realizar análisis de brechas y compilar datos adicionales según sea necesario</a:t>
          </a:r>
          <a:endParaRPr lang="es-ES_tradnl" sz="1000">
            <a:latin typeface="Century Gothic" charset="0"/>
            <a:ea typeface="Century Gothic" charset="0"/>
            <a:cs typeface="Century Gothic" charset="0"/>
          </a:endParaRPr>
        </a:p>
      </dgm:t>
    </dgm:pt>
    <dgm:pt modelId="{D3742BFB-A3D5-304E-A60A-5EADD20C3A70}" type="parTrans" cxnId="{D7138B0E-A500-B64F-B38C-2322E362A458}">
      <dgm:prSet/>
      <dgm:spPr/>
      <dgm:t>
        <a:bodyPr/>
        <a:lstStyle/>
        <a:p>
          <a:endParaRPr lang="es-ES_tradnl" sz="2400">
            <a:solidFill>
              <a:schemeClr val="tx1"/>
            </a:solidFill>
            <a:latin typeface="Century Gothic" charset="0"/>
            <a:ea typeface="Century Gothic" charset="0"/>
            <a:cs typeface="Century Gothic" charset="0"/>
          </a:endParaRPr>
        </a:p>
      </dgm:t>
    </dgm:pt>
    <dgm:pt modelId="{A805FC16-74FF-9D4F-AE15-96C22BD7691C}" type="sibTrans" cxnId="{D7138B0E-A500-B64F-B38C-2322E362A458}">
      <dgm:prSet custT="1"/>
      <dgm:spPr/>
      <dgm:t>
        <a:bodyPr/>
        <a:lstStyle/>
        <a:p>
          <a:endParaRPr lang="es-ES_tradnl" sz="700">
            <a:solidFill>
              <a:schemeClr val="tx1"/>
            </a:solidFill>
            <a:latin typeface="Century Gothic" charset="0"/>
            <a:ea typeface="Century Gothic" charset="0"/>
            <a:cs typeface="Century Gothic" charset="0"/>
          </a:endParaRPr>
        </a:p>
      </dgm:t>
    </dgm:pt>
    <dgm:pt modelId="{B00D56D3-1EFD-F540-858B-B6950BFFA4BE}">
      <dgm:prSet phldrT="[Texto]" custT="1"/>
      <dgm:spPr/>
      <dgm:t>
        <a:bodyPr/>
        <a:lstStyle/>
        <a:p>
          <a:r>
            <a:rPr lang="en-US" sz="1000">
              <a:latin typeface="Century Gothic" charset="0"/>
              <a:ea typeface="Century Gothic" charset="0"/>
              <a:cs typeface="Century Gothic" charset="0"/>
            </a:rPr>
            <a:t>Resumir problemas de mitigación, planes y objetivos locales para que coincidan con el plan de acción</a:t>
          </a:r>
          <a:endParaRPr lang="es-ES_tradnl" sz="1000">
            <a:latin typeface="Century Gothic" charset="0"/>
            <a:ea typeface="Century Gothic" charset="0"/>
            <a:cs typeface="Century Gothic" charset="0"/>
          </a:endParaRPr>
        </a:p>
      </dgm:t>
    </dgm:pt>
    <dgm:pt modelId="{72C490D2-FEA7-8241-94B1-43D84B74BCBA}" type="parTrans" cxnId="{2CBF8BF5-A1F8-1542-9AD2-E910BE169CA3}">
      <dgm:prSet/>
      <dgm:spPr/>
      <dgm:t>
        <a:bodyPr/>
        <a:lstStyle/>
        <a:p>
          <a:endParaRPr lang="es-ES_tradnl" sz="2400">
            <a:solidFill>
              <a:schemeClr val="tx1"/>
            </a:solidFill>
            <a:latin typeface="Century Gothic" charset="0"/>
            <a:ea typeface="Century Gothic" charset="0"/>
            <a:cs typeface="Century Gothic" charset="0"/>
          </a:endParaRPr>
        </a:p>
      </dgm:t>
    </dgm:pt>
    <dgm:pt modelId="{987FCE0D-4ED5-0A42-A7EC-6407FF9D0717}" type="sibTrans" cxnId="{2CBF8BF5-A1F8-1542-9AD2-E910BE169CA3}">
      <dgm:prSet custT="1"/>
      <dgm:spPr/>
      <dgm:t>
        <a:bodyPr/>
        <a:lstStyle/>
        <a:p>
          <a:endParaRPr lang="es-ES_tradnl" sz="700">
            <a:solidFill>
              <a:schemeClr val="tx1"/>
            </a:solidFill>
            <a:latin typeface="Century Gothic" charset="0"/>
            <a:ea typeface="Century Gothic" charset="0"/>
            <a:cs typeface="Century Gothic" charset="0"/>
          </a:endParaRPr>
        </a:p>
      </dgm:t>
    </dgm:pt>
    <dgm:pt modelId="{BF6B43C4-061E-B247-B1CF-AA6FBBF372CF}">
      <dgm:prSet phldrT="[Texto]" custT="1"/>
      <dgm:spPr/>
      <dgm:t>
        <a:bodyPr/>
        <a:lstStyle/>
        <a:p>
          <a:r>
            <a:rPr lang="en-US" sz="1000">
              <a:latin typeface="Century Gothic" charset="0"/>
              <a:ea typeface="Century Gothic" charset="0"/>
              <a:cs typeface="Century Gothic" charset="0"/>
            </a:rPr>
            <a:t>Establecer los principales riesgos a nivel del estado y de MID para evaluar las necesidades de mitigación</a:t>
          </a:r>
          <a:endParaRPr lang="es-ES_tradnl" sz="1000">
            <a:latin typeface="Century Gothic" charset="0"/>
            <a:ea typeface="Century Gothic" charset="0"/>
            <a:cs typeface="Century Gothic" charset="0"/>
          </a:endParaRPr>
        </a:p>
      </dgm:t>
    </dgm:pt>
    <dgm:pt modelId="{4A795054-65D6-AF4D-8F15-6FC124714B44}" type="parTrans" cxnId="{B5416ABF-2535-094F-AB57-B6066961FDC3}">
      <dgm:prSet/>
      <dgm:spPr/>
      <dgm:t>
        <a:bodyPr/>
        <a:lstStyle/>
        <a:p>
          <a:endParaRPr lang="es-ES_tradnl" sz="2400">
            <a:solidFill>
              <a:schemeClr val="tx1"/>
            </a:solidFill>
            <a:latin typeface="Century Gothic" charset="0"/>
            <a:ea typeface="Century Gothic" charset="0"/>
            <a:cs typeface="Century Gothic" charset="0"/>
          </a:endParaRPr>
        </a:p>
      </dgm:t>
    </dgm:pt>
    <dgm:pt modelId="{F0CAB4AB-5CD4-244F-8A62-202F72672DA7}" type="sibTrans" cxnId="{B5416ABF-2535-094F-AB57-B6066961FDC3}">
      <dgm:prSet custT="1"/>
      <dgm:spPr/>
      <dgm:t>
        <a:bodyPr/>
        <a:lstStyle/>
        <a:p>
          <a:endParaRPr lang="es-ES_tradnl" sz="700">
            <a:solidFill>
              <a:schemeClr val="tx1"/>
            </a:solidFill>
            <a:latin typeface="Century Gothic" charset="0"/>
            <a:ea typeface="Century Gothic" charset="0"/>
            <a:cs typeface="Century Gothic" charset="0"/>
          </a:endParaRPr>
        </a:p>
      </dgm:t>
    </dgm:pt>
    <dgm:pt modelId="{35DF9EFE-5E3D-6F42-8620-F136057B1CB7}">
      <dgm:prSet phldrT="[Texto]" custT="1"/>
      <dgm:spPr/>
      <dgm:t>
        <a:bodyPr/>
        <a:lstStyle/>
        <a:p>
          <a:r>
            <a:rPr lang="en-US" sz="900">
              <a:latin typeface="Century Gothic" charset="0"/>
              <a:ea typeface="Century Gothic" charset="0"/>
              <a:cs typeface="Century Gothic" charset="0"/>
            </a:rPr>
            <a:t>Compilar información para el análisis de mapeo (datos sobre edificios, datos de LMI, demografía, y datos relacionados con 7 líneas de vida comunitaria críticas)</a:t>
          </a:r>
          <a:endParaRPr lang="es-ES_tradnl" sz="900">
            <a:latin typeface="Century Gothic" charset="0"/>
            <a:ea typeface="Century Gothic" charset="0"/>
            <a:cs typeface="Century Gothic" charset="0"/>
          </a:endParaRPr>
        </a:p>
      </dgm:t>
    </dgm:pt>
    <dgm:pt modelId="{9B41E323-C803-4944-89D5-BE18EF7855FD}" type="parTrans" cxnId="{0284A2C1-107D-9249-B826-894FC140809D}">
      <dgm:prSet/>
      <dgm:spPr/>
      <dgm:t>
        <a:bodyPr/>
        <a:lstStyle/>
        <a:p>
          <a:endParaRPr lang="es-ES_tradnl" sz="2400">
            <a:solidFill>
              <a:schemeClr val="tx1"/>
            </a:solidFill>
            <a:latin typeface="Century Gothic" charset="0"/>
            <a:ea typeface="Century Gothic" charset="0"/>
            <a:cs typeface="Century Gothic" charset="0"/>
          </a:endParaRPr>
        </a:p>
      </dgm:t>
    </dgm:pt>
    <dgm:pt modelId="{4C4F8D61-B375-964D-9E9E-AD86C0FA7B9B}" type="sibTrans" cxnId="{0284A2C1-107D-9249-B826-894FC140809D}">
      <dgm:prSet custT="1"/>
      <dgm:spPr/>
      <dgm:t>
        <a:bodyPr/>
        <a:lstStyle/>
        <a:p>
          <a:endParaRPr lang="es-ES_tradnl" sz="700">
            <a:solidFill>
              <a:schemeClr val="tx1"/>
            </a:solidFill>
            <a:latin typeface="Century Gothic" charset="0"/>
            <a:ea typeface="Century Gothic" charset="0"/>
            <a:cs typeface="Century Gothic" charset="0"/>
          </a:endParaRPr>
        </a:p>
      </dgm:t>
    </dgm:pt>
    <dgm:pt modelId="{D1EE1AA8-D621-784C-AD38-935C7BDA642D}">
      <dgm:prSet phldrT="[Texto]" custT="1"/>
      <dgm:spPr/>
      <dgm:t>
        <a:bodyPr/>
        <a:lstStyle/>
        <a:p>
          <a:r>
            <a:rPr lang="en-US" sz="900">
              <a:latin typeface="Century Gothic" charset="0"/>
              <a:ea typeface="Century Gothic" charset="0"/>
              <a:cs typeface="Century Gothic" charset="0"/>
            </a:rPr>
            <a:t>Comenzar la evaluación de riesgos e impacto de riesgos clave para las líneas de vida de la comunidad en MID al nivel más bajo posible (bloque de censo, código postal, etc.)</a:t>
          </a:r>
          <a:endParaRPr lang="es-ES_tradnl" sz="900">
            <a:latin typeface="Century Gothic" charset="0"/>
            <a:ea typeface="Century Gothic" charset="0"/>
            <a:cs typeface="Century Gothic" charset="0"/>
          </a:endParaRPr>
        </a:p>
      </dgm:t>
    </dgm:pt>
    <dgm:pt modelId="{5E0E2540-6645-D14A-A24F-8ADD9912ED31}" type="parTrans" cxnId="{2F051017-6024-6547-9283-0BE292DA0595}">
      <dgm:prSet/>
      <dgm:spPr/>
      <dgm:t>
        <a:bodyPr/>
        <a:lstStyle/>
        <a:p>
          <a:endParaRPr lang="es-ES_tradnl" sz="2400">
            <a:solidFill>
              <a:schemeClr val="tx1"/>
            </a:solidFill>
            <a:latin typeface="Century Gothic" charset="0"/>
            <a:ea typeface="Century Gothic" charset="0"/>
            <a:cs typeface="Century Gothic" charset="0"/>
          </a:endParaRPr>
        </a:p>
      </dgm:t>
    </dgm:pt>
    <dgm:pt modelId="{5A73AC30-9B44-4D49-A089-68AF56B839AD}" type="sibTrans" cxnId="{2F051017-6024-6547-9283-0BE292DA0595}">
      <dgm:prSet custT="1"/>
      <dgm:spPr/>
      <dgm:t>
        <a:bodyPr/>
        <a:lstStyle/>
        <a:p>
          <a:endParaRPr lang="es-ES_tradnl" sz="700">
            <a:solidFill>
              <a:schemeClr val="tx1"/>
            </a:solidFill>
            <a:latin typeface="Century Gothic" charset="0"/>
            <a:ea typeface="Century Gothic" charset="0"/>
            <a:cs typeface="Century Gothic" charset="0"/>
          </a:endParaRPr>
        </a:p>
      </dgm:t>
    </dgm:pt>
    <dgm:pt modelId="{55344E7F-9268-BE42-90D3-34EFF262FFAB}">
      <dgm:prSet phldrT="[Texto]" custT="1"/>
      <dgm:spPr/>
      <dgm:t>
        <a:bodyPr/>
        <a:lstStyle/>
        <a:p>
          <a:r>
            <a:rPr lang="en-US" sz="1000">
              <a:latin typeface="Century Gothic" charset="0"/>
              <a:ea typeface="Century Gothic" charset="0"/>
              <a:cs typeface="Century Gothic" charset="0"/>
            </a:rPr>
            <a:t>Crear recomendaciones sobre MIDs prioritarios</a:t>
          </a:r>
          <a:endParaRPr lang="es-ES_tradnl" sz="1000">
            <a:latin typeface="Century Gothic" charset="0"/>
            <a:ea typeface="Century Gothic" charset="0"/>
            <a:cs typeface="Century Gothic" charset="0"/>
          </a:endParaRPr>
        </a:p>
      </dgm:t>
    </dgm:pt>
    <dgm:pt modelId="{B36041AB-32B2-0343-9CC7-779FF2127F29}" type="parTrans" cxnId="{BFC90469-DB60-6A40-8007-1613B9E20BA9}">
      <dgm:prSet/>
      <dgm:spPr/>
      <dgm:t>
        <a:bodyPr/>
        <a:lstStyle/>
        <a:p>
          <a:endParaRPr lang="es-ES_tradnl" sz="2400">
            <a:solidFill>
              <a:schemeClr val="tx1"/>
            </a:solidFill>
            <a:latin typeface="Century Gothic" charset="0"/>
            <a:ea typeface="Century Gothic" charset="0"/>
            <a:cs typeface="Century Gothic" charset="0"/>
          </a:endParaRPr>
        </a:p>
      </dgm:t>
    </dgm:pt>
    <dgm:pt modelId="{10F4E568-1645-8B49-9185-986FE9256CBF}" type="sibTrans" cxnId="{BFC90469-DB60-6A40-8007-1613B9E20BA9}">
      <dgm:prSet custT="1"/>
      <dgm:spPr/>
      <dgm:t>
        <a:bodyPr/>
        <a:lstStyle/>
        <a:p>
          <a:endParaRPr lang="es-ES_tradnl" sz="700">
            <a:solidFill>
              <a:schemeClr val="tx1"/>
            </a:solidFill>
            <a:latin typeface="Century Gothic" charset="0"/>
            <a:ea typeface="Century Gothic" charset="0"/>
            <a:cs typeface="Century Gothic" charset="0"/>
          </a:endParaRPr>
        </a:p>
      </dgm:t>
    </dgm:pt>
    <dgm:pt modelId="{D3EDEE2D-71F4-9649-8E90-B3F5D292B73F}">
      <dgm:prSet phldrT="[Texto]" custT="1"/>
      <dgm:spPr/>
      <dgm:t>
        <a:bodyPr/>
        <a:lstStyle/>
        <a:p>
          <a:r>
            <a:rPr lang="en-US" sz="1000">
              <a:latin typeface="Century Gothic" charset="0"/>
              <a:ea typeface="Century Gothic" charset="0"/>
              <a:cs typeface="Century Gothic" charset="0"/>
            </a:rPr>
            <a:t>Comenzar a identificar programas que abordan necesidades y cumplen necesidades de riesgos y mitigación identificadas en la evaluación</a:t>
          </a:r>
          <a:endParaRPr lang="es-ES_tradnl" sz="1000">
            <a:latin typeface="Century Gothic" charset="0"/>
            <a:ea typeface="Century Gothic" charset="0"/>
            <a:cs typeface="Century Gothic" charset="0"/>
          </a:endParaRPr>
        </a:p>
      </dgm:t>
    </dgm:pt>
    <dgm:pt modelId="{F3F1574F-D50F-E04A-9034-081E810824B6}" type="parTrans" cxnId="{4B715966-D01D-074B-8C66-CFE4C716B962}">
      <dgm:prSet/>
      <dgm:spPr/>
      <dgm:t>
        <a:bodyPr/>
        <a:lstStyle/>
        <a:p>
          <a:endParaRPr lang="es-ES_tradnl" sz="2400">
            <a:solidFill>
              <a:schemeClr val="tx1"/>
            </a:solidFill>
            <a:latin typeface="Century Gothic" charset="0"/>
            <a:ea typeface="Century Gothic" charset="0"/>
            <a:cs typeface="Century Gothic" charset="0"/>
          </a:endParaRPr>
        </a:p>
      </dgm:t>
    </dgm:pt>
    <dgm:pt modelId="{F1A5115B-AFD6-C649-B888-D0C74F747C92}" type="sibTrans" cxnId="{4B715966-D01D-074B-8C66-CFE4C716B962}">
      <dgm:prSet/>
      <dgm:spPr/>
      <dgm:t>
        <a:bodyPr/>
        <a:lstStyle/>
        <a:p>
          <a:endParaRPr lang="es-ES_tradnl" sz="2400">
            <a:solidFill>
              <a:schemeClr val="tx1"/>
            </a:solidFill>
            <a:latin typeface="Century Gothic" charset="0"/>
            <a:ea typeface="Century Gothic" charset="0"/>
            <a:cs typeface="Century Gothic" charset="0"/>
          </a:endParaRPr>
        </a:p>
      </dgm:t>
    </dgm:pt>
    <dgm:pt modelId="{8F8F61ED-DE35-AE46-8F13-73D4791DFE4D}" type="pres">
      <dgm:prSet presAssocID="{496C0657-E845-FF48-BDA2-1879287BDD74}" presName="Name0" presStyleCnt="0">
        <dgm:presLayoutVars>
          <dgm:dir/>
          <dgm:resizeHandles val="exact"/>
        </dgm:presLayoutVars>
      </dgm:prSet>
      <dgm:spPr/>
      <dgm:t>
        <a:bodyPr/>
        <a:lstStyle/>
        <a:p>
          <a:endParaRPr lang="es-ES_tradnl"/>
        </a:p>
      </dgm:t>
    </dgm:pt>
    <dgm:pt modelId="{276F754D-EEA2-584F-91FC-23A0BD408C6E}" type="pres">
      <dgm:prSet presAssocID="{28EFB500-BB49-F54E-A307-467DAD95DDD1}" presName="node" presStyleLbl="node1" presStyleIdx="0" presStyleCnt="10">
        <dgm:presLayoutVars>
          <dgm:bulletEnabled val="1"/>
        </dgm:presLayoutVars>
      </dgm:prSet>
      <dgm:spPr/>
      <dgm:t>
        <a:bodyPr/>
        <a:lstStyle/>
        <a:p>
          <a:endParaRPr lang="es-ES_tradnl"/>
        </a:p>
      </dgm:t>
    </dgm:pt>
    <dgm:pt modelId="{C8897226-76C7-744F-A68A-16C6C11332A6}" type="pres">
      <dgm:prSet presAssocID="{DE45BEE7-0648-E24E-A5DF-056799ED8FB5}" presName="sibTrans" presStyleLbl="sibTrans1D1" presStyleIdx="0" presStyleCnt="9"/>
      <dgm:spPr/>
      <dgm:t>
        <a:bodyPr/>
        <a:lstStyle/>
        <a:p>
          <a:endParaRPr lang="es-ES_tradnl"/>
        </a:p>
      </dgm:t>
    </dgm:pt>
    <dgm:pt modelId="{B97B7A22-869B-F74E-A818-F4E54B3FB93D}" type="pres">
      <dgm:prSet presAssocID="{DE45BEE7-0648-E24E-A5DF-056799ED8FB5}" presName="connectorText" presStyleLbl="sibTrans1D1" presStyleIdx="0" presStyleCnt="9"/>
      <dgm:spPr/>
      <dgm:t>
        <a:bodyPr/>
        <a:lstStyle/>
        <a:p>
          <a:endParaRPr lang="es-ES_tradnl"/>
        </a:p>
      </dgm:t>
    </dgm:pt>
    <dgm:pt modelId="{F21D73E7-CCB0-334E-B953-5318EAC132E7}" type="pres">
      <dgm:prSet presAssocID="{E4DBEE97-DE57-034E-8E97-F1A91421D3D4}" presName="node" presStyleLbl="node1" presStyleIdx="1" presStyleCnt="10">
        <dgm:presLayoutVars>
          <dgm:bulletEnabled val="1"/>
        </dgm:presLayoutVars>
      </dgm:prSet>
      <dgm:spPr/>
      <dgm:t>
        <a:bodyPr/>
        <a:lstStyle/>
        <a:p>
          <a:endParaRPr lang="es-ES_tradnl"/>
        </a:p>
      </dgm:t>
    </dgm:pt>
    <dgm:pt modelId="{1E96CFF1-022B-5E45-A67E-70CE90DA4CD1}" type="pres">
      <dgm:prSet presAssocID="{9EB8965E-3BB1-E548-B9A5-64B9AA3BDF03}" presName="sibTrans" presStyleLbl="sibTrans1D1" presStyleIdx="1" presStyleCnt="9"/>
      <dgm:spPr/>
      <dgm:t>
        <a:bodyPr/>
        <a:lstStyle/>
        <a:p>
          <a:endParaRPr lang="es-ES_tradnl"/>
        </a:p>
      </dgm:t>
    </dgm:pt>
    <dgm:pt modelId="{244DE01A-28C0-6741-9152-BE2DABEAF421}" type="pres">
      <dgm:prSet presAssocID="{9EB8965E-3BB1-E548-B9A5-64B9AA3BDF03}" presName="connectorText" presStyleLbl="sibTrans1D1" presStyleIdx="1" presStyleCnt="9"/>
      <dgm:spPr/>
      <dgm:t>
        <a:bodyPr/>
        <a:lstStyle/>
        <a:p>
          <a:endParaRPr lang="es-ES_tradnl"/>
        </a:p>
      </dgm:t>
    </dgm:pt>
    <dgm:pt modelId="{4554F298-2D6F-6142-A66C-1EECEEF34E46}" type="pres">
      <dgm:prSet presAssocID="{9E3B41B2-2A50-A74D-90BC-0DA33B7E8E62}" presName="node" presStyleLbl="node1" presStyleIdx="2" presStyleCnt="10">
        <dgm:presLayoutVars>
          <dgm:bulletEnabled val="1"/>
        </dgm:presLayoutVars>
      </dgm:prSet>
      <dgm:spPr/>
      <dgm:t>
        <a:bodyPr/>
        <a:lstStyle/>
        <a:p>
          <a:endParaRPr lang="es-ES_tradnl"/>
        </a:p>
      </dgm:t>
    </dgm:pt>
    <dgm:pt modelId="{0FC9977E-83CF-C84A-A32E-FFEB0C157CB8}" type="pres">
      <dgm:prSet presAssocID="{25A8610F-F067-FA47-ADEE-D62F82420563}" presName="sibTrans" presStyleLbl="sibTrans1D1" presStyleIdx="2" presStyleCnt="9"/>
      <dgm:spPr/>
      <dgm:t>
        <a:bodyPr/>
        <a:lstStyle/>
        <a:p>
          <a:endParaRPr lang="es-ES_tradnl"/>
        </a:p>
      </dgm:t>
    </dgm:pt>
    <dgm:pt modelId="{6F46D825-27B9-554B-A621-5720AE709957}" type="pres">
      <dgm:prSet presAssocID="{25A8610F-F067-FA47-ADEE-D62F82420563}" presName="connectorText" presStyleLbl="sibTrans1D1" presStyleIdx="2" presStyleCnt="9"/>
      <dgm:spPr/>
      <dgm:t>
        <a:bodyPr/>
        <a:lstStyle/>
        <a:p>
          <a:endParaRPr lang="es-ES_tradnl"/>
        </a:p>
      </dgm:t>
    </dgm:pt>
    <dgm:pt modelId="{C6CA6A8E-8188-D54D-88DD-CB18BCE0FD31}" type="pres">
      <dgm:prSet presAssocID="{3D3A2762-80EC-EC45-815D-10638F66293D}" presName="node" presStyleLbl="node1" presStyleIdx="3" presStyleCnt="10">
        <dgm:presLayoutVars>
          <dgm:bulletEnabled val="1"/>
        </dgm:presLayoutVars>
      </dgm:prSet>
      <dgm:spPr/>
      <dgm:t>
        <a:bodyPr/>
        <a:lstStyle/>
        <a:p>
          <a:endParaRPr lang="es-ES_tradnl"/>
        </a:p>
      </dgm:t>
    </dgm:pt>
    <dgm:pt modelId="{EF6018A9-96D2-E346-ACB1-36A9FF06F72D}" type="pres">
      <dgm:prSet presAssocID="{A805FC16-74FF-9D4F-AE15-96C22BD7691C}" presName="sibTrans" presStyleLbl="sibTrans1D1" presStyleIdx="3" presStyleCnt="9"/>
      <dgm:spPr/>
      <dgm:t>
        <a:bodyPr/>
        <a:lstStyle/>
        <a:p>
          <a:endParaRPr lang="es-ES_tradnl"/>
        </a:p>
      </dgm:t>
    </dgm:pt>
    <dgm:pt modelId="{1742C46D-6724-B74A-981C-1AFFCDB4064F}" type="pres">
      <dgm:prSet presAssocID="{A805FC16-74FF-9D4F-AE15-96C22BD7691C}" presName="connectorText" presStyleLbl="sibTrans1D1" presStyleIdx="3" presStyleCnt="9"/>
      <dgm:spPr/>
      <dgm:t>
        <a:bodyPr/>
        <a:lstStyle/>
        <a:p>
          <a:endParaRPr lang="es-ES_tradnl"/>
        </a:p>
      </dgm:t>
    </dgm:pt>
    <dgm:pt modelId="{B217AFFC-2499-F945-BE45-BD5CCC2FBF46}" type="pres">
      <dgm:prSet presAssocID="{B00D56D3-1EFD-F540-858B-B6950BFFA4BE}" presName="node" presStyleLbl="node1" presStyleIdx="4" presStyleCnt="10">
        <dgm:presLayoutVars>
          <dgm:bulletEnabled val="1"/>
        </dgm:presLayoutVars>
      </dgm:prSet>
      <dgm:spPr/>
      <dgm:t>
        <a:bodyPr/>
        <a:lstStyle/>
        <a:p>
          <a:endParaRPr lang="es-ES_tradnl"/>
        </a:p>
      </dgm:t>
    </dgm:pt>
    <dgm:pt modelId="{4635F8D8-EF29-3544-AF35-F6AF9ED36DD5}" type="pres">
      <dgm:prSet presAssocID="{987FCE0D-4ED5-0A42-A7EC-6407FF9D0717}" presName="sibTrans" presStyleLbl="sibTrans1D1" presStyleIdx="4" presStyleCnt="9"/>
      <dgm:spPr/>
      <dgm:t>
        <a:bodyPr/>
        <a:lstStyle/>
        <a:p>
          <a:endParaRPr lang="es-ES_tradnl"/>
        </a:p>
      </dgm:t>
    </dgm:pt>
    <dgm:pt modelId="{0B2EFBC8-D720-3E4F-97F8-47C0D09A62FA}" type="pres">
      <dgm:prSet presAssocID="{987FCE0D-4ED5-0A42-A7EC-6407FF9D0717}" presName="connectorText" presStyleLbl="sibTrans1D1" presStyleIdx="4" presStyleCnt="9"/>
      <dgm:spPr/>
      <dgm:t>
        <a:bodyPr/>
        <a:lstStyle/>
        <a:p>
          <a:endParaRPr lang="es-ES_tradnl"/>
        </a:p>
      </dgm:t>
    </dgm:pt>
    <dgm:pt modelId="{EBCC6FB7-4D0B-924C-9423-4BE53F964E0C}" type="pres">
      <dgm:prSet presAssocID="{BF6B43C4-061E-B247-B1CF-AA6FBBF372CF}" presName="node" presStyleLbl="node1" presStyleIdx="5" presStyleCnt="10">
        <dgm:presLayoutVars>
          <dgm:bulletEnabled val="1"/>
        </dgm:presLayoutVars>
      </dgm:prSet>
      <dgm:spPr/>
      <dgm:t>
        <a:bodyPr/>
        <a:lstStyle/>
        <a:p>
          <a:endParaRPr lang="es-ES_tradnl"/>
        </a:p>
      </dgm:t>
    </dgm:pt>
    <dgm:pt modelId="{4BE42B3B-3FA9-7E4C-8E80-56268F11BBF7}" type="pres">
      <dgm:prSet presAssocID="{F0CAB4AB-5CD4-244F-8A62-202F72672DA7}" presName="sibTrans" presStyleLbl="sibTrans1D1" presStyleIdx="5" presStyleCnt="9"/>
      <dgm:spPr/>
      <dgm:t>
        <a:bodyPr/>
        <a:lstStyle/>
        <a:p>
          <a:endParaRPr lang="es-ES_tradnl"/>
        </a:p>
      </dgm:t>
    </dgm:pt>
    <dgm:pt modelId="{F07EDB96-2981-9C4C-9680-242BF42E5518}" type="pres">
      <dgm:prSet presAssocID="{F0CAB4AB-5CD4-244F-8A62-202F72672DA7}" presName="connectorText" presStyleLbl="sibTrans1D1" presStyleIdx="5" presStyleCnt="9"/>
      <dgm:spPr/>
      <dgm:t>
        <a:bodyPr/>
        <a:lstStyle/>
        <a:p>
          <a:endParaRPr lang="es-ES_tradnl"/>
        </a:p>
      </dgm:t>
    </dgm:pt>
    <dgm:pt modelId="{D9628FFD-901E-2D42-BF62-CBA7D89A0B70}" type="pres">
      <dgm:prSet presAssocID="{35DF9EFE-5E3D-6F42-8620-F136057B1CB7}" presName="node" presStyleLbl="node1" presStyleIdx="6" presStyleCnt="10">
        <dgm:presLayoutVars>
          <dgm:bulletEnabled val="1"/>
        </dgm:presLayoutVars>
      </dgm:prSet>
      <dgm:spPr/>
      <dgm:t>
        <a:bodyPr/>
        <a:lstStyle/>
        <a:p>
          <a:endParaRPr lang="es-ES_tradnl"/>
        </a:p>
      </dgm:t>
    </dgm:pt>
    <dgm:pt modelId="{B6DA9384-8CCF-6B44-B8C2-DDD5E6A2D4C6}" type="pres">
      <dgm:prSet presAssocID="{4C4F8D61-B375-964D-9E9E-AD86C0FA7B9B}" presName="sibTrans" presStyleLbl="sibTrans1D1" presStyleIdx="6" presStyleCnt="9"/>
      <dgm:spPr/>
      <dgm:t>
        <a:bodyPr/>
        <a:lstStyle/>
        <a:p>
          <a:endParaRPr lang="es-ES_tradnl"/>
        </a:p>
      </dgm:t>
    </dgm:pt>
    <dgm:pt modelId="{5AFA1C81-F84C-7D41-AE5D-51146120AF77}" type="pres">
      <dgm:prSet presAssocID="{4C4F8D61-B375-964D-9E9E-AD86C0FA7B9B}" presName="connectorText" presStyleLbl="sibTrans1D1" presStyleIdx="6" presStyleCnt="9"/>
      <dgm:spPr/>
      <dgm:t>
        <a:bodyPr/>
        <a:lstStyle/>
        <a:p>
          <a:endParaRPr lang="es-ES_tradnl"/>
        </a:p>
      </dgm:t>
    </dgm:pt>
    <dgm:pt modelId="{F45F6BBF-E5A3-C745-AE21-F98CE96FD043}" type="pres">
      <dgm:prSet presAssocID="{D1EE1AA8-D621-784C-AD38-935C7BDA642D}" presName="node" presStyleLbl="node1" presStyleIdx="7" presStyleCnt="10">
        <dgm:presLayoutVars>
          <dgm:bulletEnabled val="1"/>
        </dgm:presLayoutVars>
      </dgm:prSet>
      <dgm:spPr/>
      <dgm:t>
        <a:bodyPr/>
        <a:lstStyle/>
        <a:p>
          <a:endParaRPr lang="es-ES_tradnl"/>
        </a:p>
      </dgm:t>
    </dgm:pt>
    <dgm:pt modelId="{94975523-C2FD-B543-8059-2189ABA7D920}" type="pres">
      <dgm:prSet presAssocID="{5A73AC30-9B44-4D49-A089-68AF56B839AD}" presName="sibTrans" presStyleLbl="sibTrans1D1" presStyleIdx="7" presStyleCnt="9"/>
      <dgm:spPr/>
      <dgm:t>
        <a:bodyPr/>
        <a:lstStyle/>
        <a:p>
          <a:endParaRPr lang="es-ES_tradnl"/>
        </a:p>
      </dgm:t>
    </dgm:pt>
    <dgm:pt modelId="{7CB976BF-9551-3C40-A5A2-2B031D427BDE}" type="pres">
      <dgm:prSet presAssocID="{5A73AC30-9B44-4D49-A089-68AF56B839AD}" presName="connectorText" presStyleLbl="sibTrans1D1" presStyleIdx="7" presStyleCnt="9"/>
      <dgm:spPr/>
      <dgm:t>
        <a:bodyPr/>
        <a:lstStyle/>
        <a:p>
          <a:endParaRPr lang="es-ES_tradnl"/>
        </a:p>
      </dgm:t>
    </dgm:pt>
    <dgm:pt modelId="{84C96737-5746-6943-BA74-1416C413C522}" type="pres">
      <dgm:prSet presAssocID="{55344E7F-9268-BE42-90D3-34EFF262FFAB}" presName="node" presStyleLbl="node1" presStyleIdx="8" presStyleCnt="10">
        <dgm:presLayoutVars>
          <dgm:bulletEnabled val="1"/>
        </dgm:presLayoutVars>
      </dgm:prSet>
      <dgm:spPr/>
      <dgm:t>
        <a:bodyPr/>
        <a:lstStyle/>
        <a:p>
          <a:endParaRPr lang="es-ES_tradnl"/>
        </a:p>
      </dgm:t>
    </dgm:pt>
    <dgm:pt modelId="{ED9CBF36-7AD7-994C-AAE9-6580A25793F4}" type="pres">
      <dgm:prSet presAssocID="{10F4E568-1645-8B49-9185-986FE9256CBF}" presName="sibTrans" presStyleLbl="sibTrans1D1" presStyleIdx="8" presStyleCnt="9"/>
      <dgm:spPr/>
      <dgm:t>
        <a:bodyPr/>
        <a:lstStyle/>
        <a:p>
          <a:endParaRPr lang="es-ES_tradnl"/>
        </a:p>
      </dgm:t>
    </dgm:pt>
    <dgm:pt modelId="{F55278D2-3BF9-4048-8EB2-6E94C885E48E}" type="pres">
      <dgm:prSet presAssocID="{10F4E568-1645-8B49-9185-986FE9256CBF}" presName="connectorText" presStyleLbl="sibTrans1D1" presStyleIdx="8" presStyleCnt="9"/>
      <dgm:spPr/>
      <dgm:t>
        <a:bodyPr/>
        <a:lstStyle/>
        <a:p>
          <a:endParaRPr lang="es-ES_tradnl"/>
        </a:p>
      </dgm:t>
    </dgm:pt>
    <dgm:pt modelId="{593D27ED-F277-594E-87FD-54A7AD385631}" type="pres">
      <dgm:prSet presAssocID="{D3EDEE2D-71F4-9649-8E90-B3F5D292B73F}" presName="node" presStyleLbl="node1" presStyleIdx="9" presStyleCnt="10">
        <dgm:presLayoutVars>
          <dgm:bulletEnabled val="1"/>
        </dgm:presLayoutVars>
      </dgm:prSet>
      <dgm:spPr/>
      <dgm:t>
        <a:bodyPr/>
        <a:lstStyle/>
        <a:p>
          <a:endParaRPr lang="es-ES_tradnl"/>
        </a:p>
      </dgm:t>
    </dgm:pt>
  </dgm:ptLst>
  <dgm:cxnLst>
    <dgm:cxn modelId="{782389CA-5B16-AA42-84BF-E6BDC8B401F3}" type="presOf" srcId="{9EB8965E-3BB1-E548-B9A5-64B9AA3BDF03}" destId="{1E96CFF1-022B-5E45-A67E-70CE90DA4CD1}" srcOrd="0" destOrd="0" presId="urn:microsoft.com/office/officeart/2005/8/layout/bProcess3"/>
    <dgm:cxn modelId="{E3FBC37D-3851-FD47-BE39-DB6CD2D1744E}" type="presOf" srcId="{4C4F8D61-B375-964D-9E9E-AD86C0FA7B9B}" destId="{B6DA9384-8CCF-6B44-B8C2-DDD5E6A2D4C6}" srcOrd="0" destOrd="0" presId="urn:microsoft.com/office/officeart/2005/8/layout/bProcess3"/>
    <dgm:cxn modelId="{9E1108B4-4BCC-D845-A78C-2CDD0D97087C}" type="presOf" srcId="{496C0657-E845-FF48-BDA2-1879287BDD74}" destId="{8F8F61ED-DE35-AE46-8F13-73D4791DFE4D}" srcOrd="0" destOrd="0" presId="urn:microsoft.com/office/officeart/2005/8/layout/bProcess3"/>
    <dgm:cxn modelId="{31381099-EEB4-5E4C-A666-FB3FBCBA63B2}" type="presOf" srcId="{28EFB500-BB49-F54E-A307-467DAD95DDD1}" destId="{276F754D-EEA2-584F-91FC-23A0BD408C6E}" srcOrd="0" destOrd="0" presId="urn:microsoft.com/office/officeart/2005/8/layout/bProcess3"/>
    <dgm:cxn modelId="{BEA2B6C4-5E05-7442-A5A1-C1ACC95DCDF2}" type="presOf" srcId="{25A8610F-F067-FA47-ADEE-D62F82420563}" destId="{6F46D825-27B9-554B-A621-5720AE709957}" srcOrd="1" destOrd="0" presId="urn:microsoft.com/office/officeart/2005/8/layout/bProcess3"/>
    <dgm:cxn modelId="{27170994-3435-F640-89E3-140312DAF3BD}" type="presOf" srcId="{9E3B41B2-2A50-A74D-90BC-0DA33B7E8E62}" destId="{4554F298-2D6F-6142-A66C-1EECEEF34E46}" srcOrd="0" destOrd="0" presId="urn:microsoft.com/office/officeart/2005/8/layout/bProcess3"/>
    <dgm:cxn modelId="{5CA6D1AC-455A-9B49-B165-BF655C1A45EE}" srcId="{496C0657-E845-FF48-BDA2-1879287BDD74}" destId="{28EFB500-BB49-F54E-A307-467DAD95DDD1}" srcOrd="0" destOrd="0" parTransId="{3A392845-6D14-D842-971E-740057882060}" sibTransId="{DE45BEE7-0648-E24E-A5DF-056799ED8FB5}"/>
    <dgm:cxn modelId="{3F5FB283-E2E2-9B4A-BAFA-01479B681F71}" type="presOf" srcId="{10F4E568-1645-8B49-9185-986FE9256CBF}" destId="{ED9CBF36-7AD7-994C-AAE9-6580A25793F4}" srcOrd="0" destOrd="0" presId="urn:microsoft.com/office/officeart/2005/8/layout/bProcess3"/>
    <dgm:cxn modelId="{5FE0BF1E-8C7D-A84F-8240-39C913A758E6}" type="presOf" srcId="{F0CAB4AB-5CD4-244F-8A62-202F72672DA7}" destId="{4BE42B3B-3FA9-7E4C-8E80-56268F11BBF7}" srcOrd="0" destOrd="0" presId="urn:microsoft.com/office/officeart/2005/8/layout/bProcess3"/>
    <dgm:cxn modelId="{C58568B9-BDCB-6D4A-87E6-5AC90092E13A}" type="presOf" srcId="{987FCE0D-4ED5-0A42-A7EC-6407FF9D0717}" destId="{0B2EFBC8-D720-3E4F-97F8-47C0D09A62FA}" srcOrd="1" destOrd="0" presId="urn:microsoft.com/office/officeart/2005/8/layout/bProcess3"/>
    <dgm:cxn modelId="{C7F9F293-F938-FE47-AAF5-B6ACC1B7409A}" srcId="{496C0657-E845-FF48-BDA2-1879287BDD74}" destId="{E4DBEE97-DE57-034E-8E97-F1A91421D3D4}" srcOrd="1" destOrd="0" parTransId="{4289DA37-16A4-3A45-BA82-060CD85E723D}" sibTransId="{9EB8965E-3BB1-E548-B9A5-64B9AA3BDF03}"/>
    <dgm:cxn modelId="{87502D7E-2367-A547-8A0D-13A499FD9369}" type="presOf" srcId="{DE45BEE7-0648-E24E-A5DF-056799ED8FB5}" destId="{B97B7A22-869B-F74E-A818-F4E54B3FB93D}" srcOrd="1" destOrd="0" presId="urn:microsoft.com/office/officeart/2005/8/layout/bProcess3"/>
    <dgm:cxn modelId="{2F051017-6024-6547-9283-0BE292DA0595}" srcId="{496C0657-E845-FF48-BDA2-1879287BDD74}" destId="{D1EE1AA8-D621-784C-AD38-935C7BDA642D}" srcOrd="7" destOrd="0" parTransId="{5E0E2540-6645-D14A-A24F-8ADD9912ED31}" sibTransId="{5A73AC30-9B44-4D49-A089-68AF56B839AD}"/>
    <dgm:cxn modelId="{33E5ACA3-BEB4-E848-B970-3CD8E96619E0}" type="presOf" srcId="{10F4E568-1645-8B49-9185-986FE9256CBF}" destId="{F55278D2-3BF9-4048-8EB2-6E94C885E48E}" srcOrd="1" destOrd="0" presId="urn:microsoft.com/office/officeart/2005/8/layout/bProcess3"/>
    <dgm:cxn modelId="{1067DAE1-7208-7048-A32F-D2D67D11ABE6}" type="presOf" srcId="{55344E7F-9268-BE42-90D3-34EFF262FFAB}" destId="{84C96737-5746-6943-BA74-1416C413C522}" srcOrd="0" destOrd="0" presId="urn:microsoft.com/office/officeart/2005/8/layout/bProcess3"/>
    <dgm:cxn modelId="{75DCC856-09AF-A24E-BE13-8DA8B81532BC}" type="presOf" srcId="{4C4F8D61-B375-964D-9E9E-AD86C0FA7B9B}" destId="{5AFA1C81-F84C-7D41-AE5D-51146120AF77}" srcOrd="1" destOrd="0" presId="urn:microsoft.com/office/officeart/2005/8/layout/bProcess3"/>
    <dgm:cxn modelId="{D7138B0E-A500-B64F-B38C-2322E362A458}" srcId="{496C0657-E845-FF48-BDA2-1879287BDD74}" destId="{3D3A2762-80EC-EC45-815D-10638F66293D}" srcOrd="3" destOrd="0" parTransId="{D3742BFB-A3D5-304E-A60A-5EADD20C3A70}" sibTransId="{A805FC16-74FF-9D4F-AE15-96C22BD7691C}"/>
    <dgm:cxn modelId="{475197A2-CD86-4E40-9843-F28B17BA05DF}" type="presOf" srcId="{D3EDEE2D-71F4-9649-8E90-B3F5D292B73F}" destId="{593D27ED-F277-594E-87FD-54A7AD385631}" srcOrd="0" destOrd="0" presId="urn:microsoft.com/office/officeart/2005/8/layout/bProcess3"/>
    <dgm:cxn modelId="{0284A2C1-107D-9249-B826-894FC140809D}" srcId="{496C0657-E845-FF48-BDA2-1879287BDD74}" destId="{35DF9EFE-5E3D-6F42-8620-F136057B1CB7}" srcOrd="6" destOrd="0" parTransId="{9B41E323-C803-4944-89D5-BE18EF7855FD}" sibTransId="{4C4F8D61-B375-964D-9E9E-AD86C0FA7B9B}"/>
    <dgm:cxn modelId="{D1AD7AA1-BB64-594C-B569-C35749823C46}" type="presOf" srcId="{5A73AC30-9B44-4D49-A089-68AF56B839AD}" destId="{94975523-C2FD-B543-8059-2189ABA7D920}" srcOrd="0" destOrd="0" presId="urn:microsoft.com/office/officeart/2005/8/layout/bProcess3"/>
    <dgm:cxn modelId="{B5416ABF-2535-094F-AB57-B6066961FDC3}" srcId="{496C0657-E845-FF48-BDA2-1879287BDD74}" destId="{BF6B43C4-061E-B247-B1CF-AA6FBBF372CF}" srcOrd="5" destOrd="0" parTransId="{4A795054-65D6-AF4D-8F15-6FC124714B44}" sibTransId="{F0CAB4AB-5CD4-244F-8A62-202F72672DA7}"/>
    <dgm:cxn modelId="{F1ECF81F-CDDB-204A-BB80-4A5B87E221B6}" type="presOf" srcId="{E4DBEE97-DE57-034E-8E97-F1A91421D3D4}" destId="{F21D73E7-CCB0-334E-B953-5318EAC132E7}" srcOrd="0" destOrd="0" presId="urn:microsoft.com/office/officeart/2005/8/layout/bProcess3"/>
    <dgm:cxn modelId="{BC306EB0-03EA-D341-BB7F-8D2BFCB659FA}" srcId="{496C0657-E845-FF48-BDA2-1879287BDD74}" destId="{9E3B41B2-2A50-A74D-90BC-0DA33B7E8E62}" srcOrd="2" destOrd="0" parTransId="{136A35E8-DE99-294C-A99E-4BF5308BECFF}" sibTransId="{25A8610F-F067-FA47-ADEE-D62F82420563}"/>
    <dgm:cxn modelId="{A4C612C4-352E-BA4C-8536-18E1540B8FA3}" type="presOf" srcId="{B00D56D3-1EFD-F540-858B-B6950BFFA4BE}" destId="{B217AFFC-2499-F945-BE45-BD5CCC2FBF46}" srcOrd="0" destOrd="0" presId="urn:microsoft.com/office/officeart/2005/8/layout/bProcess3"/>
    <dgm:cxn modelId="{432E77D0-33FE-FB44-AD59-C8001B5920AF}" type="presOf" srcId="{BF6B43C4-061E-B247-B1CF-AA6FBBF372CF}" destId="{EBCC6FB7-4D0B-924C-9423-4BE53F964E0C}" srcOrd="0" destOrd="0" presId="urn:microsoft.com/office/officeart/2005/8/layout/bProcess3"/>
    <dgm:cxn modelId="{16FE0A11-6C1F-3C44-A75E-0C53D1E4F724}" type="presOf" srcId="{A805FC16-74FF-9D4F-AE15-96C22BD7691C}" destId="{EF6018A9-96D2-E346-ACB1-36A9FF06F72D}" srcOrd="0" destOrd="0" presId="urn:microsoft.com/office/officeart/2005/8/layout/bProcess3"/>
    <dgm:cxn modelId="{9A5CB6E1-7513-D444-BA52-2D8B19524945}" type="presOf" srcId="{D1EE1AA8-D621-784C-AD38-935C7BDA642D}" destId="{F45F6BBF-E5A3-C745-AE21-F98CE96FD043}" srcOrd="0" destOrd="0" presId="urn:microsoft.com/office/officeart/2005/8/layout/bProcess3"/>
    <dgm:cxn modelId="{D9DF5A45-16BA-924A-A31B-784684956CD6}" type="presOf" srcId="{F0CAB4AB-5CD4-244F-8A62-202F72672DA7}" destId="{F07EDB96-2981-9C4C-9680-242BF42E5518}" srcOrd="1" destOrd="0" presId="urn:microsoft.com/office/officeart/2005/8/layout/bProcess3"/>
    <dgm:cxn modelId="{BEEA67F7-6ADC-7148-9487-EC0593CE6372}" type="presOf" srcId="{987FCE0D-4ED5-0A42-A7EC-6407FF9D0717}" destId="{4635F8D8-EF29-3544-AF35-F6AF9ED36DD5}" srcOrd="0" destOrd="0" presId="urn:microsoft.com/office/officeart/2005/8/layout/bProcess3"/>
    <dgm:cxn modelId="{884DA821-5C9E-7F45-B85D-404CF139EA0F}" type="presOf" srcId="{25A8610F-F067-FA47-ADEE-D62F82420563}" destId="{0FC9977E-83CF-C84A-A32E-FFEB0C157CB8}" srcOrd="0" destOrd="0" presId="urn:microsoft.com/office/officeart/2005/8/layout/bProcess3"/>
    <dgm:cxn modelId="{FAA06743-AAB5-1F4C-B022-61398D018D48}" type="presOf" srcId="{9EB8965E-3BB1-E548-B9A5-64B9AA3BDF03}" destId="{244DE01A-28C0-6741-9152-BE2DABEAF421}" srcOrd="1" destOrd="0" presId="urn:microsoft.com/office/officeart/2005/8/layout/bProcess3"/>
    <dgm:cxn modelId="{81C5399E-1A41-F943-AEC5-A3640147D0C9}" type="presOf" srcId="{35DF9EFE-5E3D-6F42-8620-F136057B1CB7}" destId="{D9628FFD-901E-2D42-BF62-CBA7D89A0B70}" srcOrd="0" destOrd="0" presId="urn:microsoft.com/office/officeart/2005/8/layout/bProcess3"/>
    <dgm:cxn modelId="{4B715966-D01D-074B-8C66-CFE4C716B962}" srcId="{496C0657-E845-FF48-BDA2-1879287BDD74}" destId="{D3EDEE2D-71F4-9649-8E90-B3F5D292B73F}" srcOrd="9" destOrd="0" parTransId="{F3F1574F-D50F-E04A-9034-081E810824B6}" sibTransId="{F1A5115B-AFD6-C649-B888-D0C74F747C92}"/>
    <dgm:cxn modelId="{1294B661-717E-1041-AA30-23F68682D989}" type="presOf" srcId="{A805FC16-74FF-9D4F-AE15-96C22BD7691C}" destId="{1742C46D-6724-B74A-981C-1AFFCDB4064F}" srcOrd="1" destOrd="0" presId="urn:microsoft.com/office/officeart/2005/8/layout/bProcess3"/>
    <dgm:cxn modelId="{3F58A51B-954A-9642-A8A2-56F0BF58DAC7}" type="presOf" srcId="{5A73AC30-9B44-4D49-A089-68AF56B839AD}" destId="{7CB976BF-9551-3C40-A5A2-2B031D427BDE}" srcOrd="1" destOrd="0" presId="urn:microsoft.com/office/officeart/2005/8/layout/bProcess3"/>
    <dgm:cxn modelId="{91C4FA50-231E-3C41-9481-A5F4DC2B57C6}" type="presOf" srcId="{3D3A2762-80EC-EC45-815D-10638F66293D}" destId="{C6CA6A8E-8188-D54D-88DD-CB18BCE0FD31}" srcOrd="0" destOrd="0" presId="urn:microsoft.com/office/officeart/2005/8/layout/bProcess3"/>
    <dgm:cxn modelId="{2CBF8BF5-A1F8-1542-9AD2-E910BE169CA3}" srcId="{496C0657-E845-FF48-BDA2-1879287BDD74}" destId="{B00D56D3-1EFD-F540-858B-B6950BFFA4BE}" srcOrd="4" destOrd="0" parTransId="{72C490D2-FEA7-8241-94B1-43D84B74BCBA}" sibTransId="{987FCE0D-4ED5-0A42-A7EC-6407FF9D0717}"/>
    <dgm:cxn modelId="{BFC90469-DB60-6A40-8007-1613B9E20BA9}" srcId="{496C0657-E845-FF48-BDA2-1879287BDD74}" destId="{55344E7F-9268-BE42-90D3-34EFF262FFAB}" srcOrd="8" destOrd="0" parTransId="{B36041AB-32B2-0343-9CC7-779FF2127F29}" sibTransId="{10F4E568-1645-8B49-9185-986FE9256CBF}"/>
    <dgm:cxn modelId="{7747F86D-D266-914C-AA00-28C2DDEADBEC}" type="presOf" srcId="{DE45BEE7-0648-E24E-A5DF-056799ED8FB5}" destId="{C8897226-76C7-744F-A68A-16C6C11332A6}" srcOrd="0" destOrd="0" presId="urn:microsoft.com/office/officeart/2005/8/layout/bProcess3"/>
    <dgm:cxn modelId="{2CC9856D-9B30-9F47-BF9D-F97112C2F824}" type="presParOf" srcId="{8F8F61ED-DE35-AE46-8F13-73D4791DFE4D}" destId="{276F754D-EEA2-584F-91FC-23A0BD408C6E}" srcOrd="0" destOrd="0" presId="urn:microsoft.com/office/officeart/2005/8/layout/bProcess3"/>
    <dgm:cxn modelId="{6F4FC4EA-C457-534B-9A39-7ADD2636E471}" type="presParOf" srcId="{8F8F61ED-DE35-AE46-8F13-73D4791DFE4D}" destId="{C8897226-76C7-744F-A68A-16C6C11332A6}" srcOrd="1" destOrd="0" presId="urn:microsoft.com/office/officeart/2005/8/layout/bProcess3"/>
    <dgm:cxn modelId="{41712212-D610-974F-A910-7819F74B9603}" type="presParOf" srcId="{C8897226-76C7-744F-A68A-16C6C11332A6}" destId="{B97B7A22-869B-F74E-A818-F4E54B3FB93D}" srcOrd="0" destOrd="0" presId="urn:microsoft.com/office/officeart/2005/8/layout/bProcess3"/>
    <dgm:cxn modelId="{9C2B25C0-A32F-9144-B985-299618A60883}" type="presParOf" srcId="{8F8F61ED-DE35-AE46-8F13-73D4791DFE4D}" destId="{F21D73E7-CCB0-334E-B953-5318EAC132E7}" srcOrd="2" destOrd="0" presId="urn:microsoft.com/office/officeart/2005/8/layout/bProcess3"/>
    <dgm:cxn modelId="{829CE331-8AA0-0E49-A14B-1EEE63A5BBF4}" type="presParOf" srcId="{8F8F61ED-DE35-AE46-8F13-73D4791DFE4D}" destId="{1E96CFF1-022B-5E45-A67E-70CE90DA4CD1}" srcOrd="3" destOrd="0" presId="urn:microsoft.com/office/officeart/2005/8/layout/bProcess3"/>
    <dgm:cxn modelId="{A190F0C4-FD37-1440-B1C8-2D3C8DE25327}" type="presParOf" srcId="{1E96CFF1-022B-5E45-A67E-70CE90DA4CD1}" destId="{244DE01A-28C0-6741-9152-BE2DABEAF421}" srcOrd="0" destOrd="0" presId="urn:microsoft.com/office/officeart/2005/8/layout/bProcess3"/>
    <dgm:cxn modelId="{95FEE7DA-7BB9-EB4D-A357-5E6CEB7B3F86}" type="presParOf" srcId="{8F8F61ED-DE35-AE46-8F13-73D4791DFE4D}" destId="{4554F298-2D6F-6142-A66C-1EECEEF34E46}" srcOrd="4" destOrd="0" presId="urn:microsoft.com/office/officeart/2005/8/layout/bProcess3"/>
    <dgm:cxn modelId="{9509E45E-EB40-E848-B5BE-A3DE194C7698}" type="presParOf" srcId="{8F8F61ED-DE35-AE46-8F13-73D4791DFE4D}" destId="{0FC9977E-83CF-C84A-A32E-FFEB0C157CB8}" srcOrd="5" destOrd="0" presId="urn:microsoft.com/office/officeart/2005/8/layout/bProcess3"/>
    <dgm:cxn modelId="{1CBEB9C9-DCE2-074C-950F-E6AB9755B406}" type="presParOf" srcId="{0FC9977E-83CF-C84A-A32E-FFEB0C157CB8}" destId="{6F46D825-27B9-554B-A621-5720AE709957}" srcOrd="0" destOrd="0" presId="urn:microsoft.com/office/officeart/2005/8/layout/bProcess3"/>
    <dgm:cxn modelId="{43C8367F-1E3C-3041-AFC8-52EC9E86F04A}" type="presParOf" srcId="{8F8F61ED-DE35-AE46-8F13-73D4791DFE4D}" destId="{C6CA6A8E-8188-D54D-88DD-CB18BCE0FD31}" srcOrd="6" destOrd="0" presId="urn:microsoft.com/office/officeart/2005/8/layout/bProcess3"/>
    <dgm:cxn modelId="{D073F0DC-EC30-D940-A47C-DA1E548ED100}" type="presParOf" srcId="{8F8F61ED-DE35-AE46-8F13-73D4791DFE4D}" destId="{EF6018A9-96D2-E346-ACB1-36A9FF06F72D}" srcOrd="7" destOrd="0" presId="urn:microsoft.com/office/officeart/2005/8/layout/bProcess3"/>
    <dgm:cxn modelId="{58BC74CC-0D30-5640-94DB-DA6B54F734E4}" type="presParOf" srcId="{EF6018A9-96D2-E346-ACB1-36A9FF06F72D}" destId="{1742C46D-6724-B74A-981C-1AFFCDB4064F}" srcOrd="0" destOrd="0" presId="urn:microsoft.com/office/officeart/2005/8/layout/bProcess3"/>
    <dgm:cxn modelId="{A3848542-23BF-7043-AEF1-45FDA0888FD4}" type="presParOf" srcId="{8F8F61ED-DE35-AE46-8F13-73D4791DFE4D}" destId="{B217AFFC-2499-F945-BE45-BD5CCC2FBF46}" srcOrd="8" destOrd="0" presId="urn:microsoft.com/office/officeart/2005/8/layout/bProcess3"/>
    <dgm:cxn modelId="{83897C73-D2D0-C341-A68F-4EBF2CB9140F}" type="presParOf" srcId="{8F8F61ED-DE35-AE46-8F13-73D4791DFE4D}" destId="{4635F8D8-EF29-3544-AF35-F6AF9ED36DD5}" srcOrd="9" destOrd="0" presId="urn:microsoft.com/office/officeart/2005/8/layout/bProcess3"/>
    <dgm:cxn modelId="{BD766C7D-8E73-064B-92C4-D1E17A089DED}" type="presParOf" srcId="{4635F8D8-EF29-3544-AF35-F6AF9ED36DD5}" destId="{0B2EFBC8-D720-3E4F-97F8-47C0D09A62FA}" srcOrd="0" destOrd="0" presId="urn:microsoft.com/office/officeart/2005/8/layout/bProcess3"/>
    <dgm:cxn modelId="{134B0711-671B-DD4D-9052-CEFA048D7EEB}" type="presParOf" srcId="{8F8F61ED-DE35-AE46-8F13-73D4791DFE4D}" destId="{EBCC6FB7-4D0B-924C-9423-4BE53F964E0C}" srcOrd="10" destOrd="0" presId="urn:microsoft.com/office/officeart/2005/8/layout/bProcess3"/>
    <dgm:cxn modelId="{348AB2FE-B8E5-8D4F-8617-8DBAF80B91BB}" type="presParOf" srcId="{8F8F61ED-DE35-AE46-8F13-73D4791DFE4D}" destId="{4BE42B3B-3FA9-7E4C-8E80-56268F11BBF7}" srcOrd="11" destOrd="0" presId="urn:microsoft.com/office/officeart/2005/8/layout/bProcess3"/>
    <dgm:cxn modelId="{C27A6790-B0FA-2B4B-8D0E-5850DAFED739}" type="presParOf" srcId="{4BE42B3B-3FA9-7E4C-8E80-56268F11BBF7}" destId="{F07EDB96-2981-9C4C-9680-242BF42E5518}" srcOrd="0" destOrd="0" presId="urn:microsoft.com/office/officeart/2005/8/layout/bProcess3"/>
    <dgm:cxn modelId="{C8B3245D-91AD-2E40-B5A5-86D9EFBFFD99}" type="presParOf" srcId="{8F8F61ED-DE35-AE46-8F13-73D4791DFE4D}" destId="{D9628FFD-901E-2D42-BF62-CBA7D89A0B70}" srcOrd="12" destOrd="0" presId="urn:microsoft.com/office/officeart/2005/8/layout/bProcess3"/>
    <dgm:cxn modelId="{29E8FB63-5399-7A46-8A36-71368FC2DF77}" type="presParOf" srcId="{8F8F61ED-DE35-AE46-8F13-73D4791DFE4D}" destId="{B6DA9384-8CCF-6B44-B8C2-DDD5E6A2D4C6}" srcOrd="13" destOrd="0" presId="urn:microsoft.com/office/officeart/2005/8/layout/bProcess3"/>
    <dgm:cxn modelId="{DBEDD4AA-8FC7-024A-9E8C-298822BCDEDC}" type="presParOf" srcId="{B6DA9384-8CCF-6B44-B8C2-DDD5E6A2D4C6}" destId="{5AFA1C81-F84C-7D41-AE5D-51146120AF77}" srcOrd="0" destOrd="0" presId="urn:microsoft.com/office/officeart/2005/8/layout/bProcess3"/>
    <dgm:cxn modelId="{B032B299-F0EA-754B-99BD-A79A6B8611F3}" type="presParOf" srcId="{8F8F61ED-DE35-AE46-8F13-73D4791DFE4D}" destId="{F45F6BBF-E5A3-C745-AE21-F98CE96FD043}" srcOrd="14" destOrd="0" presId="urn:microsoft.com/office/officeart/2005/8/layout/bProcess3"/>
    <dgm:cxn modelId="{66B684B6-1F92-8949-B6B8-7100803E46C9}" type="presParOf" srcId="{8F8F61ED-DE35-AE46-8F13-73D4791DFE4D}" destId="{94975523-C2FD-B543-8059-2189ABA7D920}" srcOrd="15" destOrd="0" presId="urn:microsoft.com/office/officeart/2005/8/layout/bProcess3"/>
    <dgm:cxn modelId="{9697623D-9978-EE44-927F-D827DB1A3E16}" type="presParOf" srcId="{94975523-C2FD-B543-8059-2189ABA7D920}" destId="{7CB976BF-9551-3C40-A5A2-2B031D427BDE}" srcOrd="0" destOrd="0" presId="urn:microsoft.com/office/officeart/2005/8/layout/bProcess3"/>
    <dgm:cxn modelId="{E3C2787B-A2E8-7949-B5FD-3C9D4DBCEAB1}" type="presParOf" srcId="{8F8F61ED-DE35-AE46-8F13-73D4791DFE4D}" destId="{84C96737-5746-6943-BA74-1416C413C522}" srcOrd="16" destOrd="0" presId="urn:microsoft.com/office/officeart/2005/8/layout/bProcess3"/>
    <dgm:cxn modelId="{53C05409-328A-B545-AA7E-4350E9723056}" type="presParOf" srcId="{8F8F61ED-DE35-AE46-8F13-73D4791DFE4D}" destId="{ED9CBF36-7AD7-994C-AAE9-6580A25793F4}" srcOrd="17" destOrd="0" presId="urn:microsoft.com/office/officeart/2005/8/layout/bProcess3"/>
    <dgm:cxn modelId="{7BB3BE50-93ED-9647-BD83-FF6DC0AAB7D1}" type="presParOf" srcId="{ED9CBF36-7AD7-994C-AAE9-6580A25793F4}" destId="{F55278D2-3BF9-4048-8EB2-6E94C885E48E}" srcOrd="0" destOrd="0" presId="urn:microsoft.com/office/officeart/2005/8/layout/bProcess3"/>
    <dgm:cxn modelId="{C529FB13-37BD-A94C-8F9D-A30AA13BBA85}" type="presParOf" srcId="{8F8F61ED-DE35-AE46-8F13-73D4791DFE4D}" destId="{593D27ED-F277-594E-87FD-54A7AD385631}" srcOrd="18"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97226-76C7-744F-A68A-16C6C11332A6}">
      <dsp:nvSpPr>
        <dsp:cNvPr id="0" name=""/>
        <dsp:cNvSpPr/>
      </dsp:nvSpPr>
      <dsp:spPr>
        <a:xfrm>
          <a:off x="1924873" y="936002"/>
          <a:ext cx="412121" cy="91440"/>
        </a:xfrm>
        <a:custGeom>
          <a:avLst/>
          <a:gdLst/>
          <a:ahLst/>
          <a:cxnLst/>
          <a:rect l="0" t="0" r="0" b="0"/>
          <a:pathLst>
            <a:path>
              <a:moveTo>
                <a:pt x="0" y="45720"/>
              </a:moveTo>
              <a:lnTo>
                <a:pt x="412121" y="45720"/>
              </a:lnTo>
            </a:path>
          </a:pathLst>
        </a:custGeom>
        <a:noFill/>
        <a:ln w="6350" cap="flat" cmpd="sng" algn="ctr">
          <a:solidFill>
            <a:schemeClr val="accent4">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_tradnl" sz="700" kern="1200">
            <a:solidFill>
              <a:schemeClr val="tx1"/>
            </a:solidFill>
            <a:latin typeface="Century Gothic" charset="0"/>
            <a:ea typeface="Century Gothic" charset="0"/>
            <a:cs typeface="Century Gothic" charset="0"/>
          </a:endParaRPr>
        </a:p>
      </dsp:txBody>
      <dsp:txXfrm>
        <a:off x="2119866" y="979508"/>
        <a:ext cx="22136" cy="4427"/>
      </dsp:txXfrm>
    </dsp:sp>
    <dsp:sp modelId="{276F754D-EEA2-584F-91FC-23A0BD408C6E}">
      <dsp:nvSpPr>
        <dsp:cNvPr id="0" name=""/>
        <dsp:cNvSpPr/>
      </dsp:nvSpPr>
      <dsp:spPr>
        <a:xfrm>
          <a:off x="1796" y="404259"/>
          <a:ext cx="1924876" cy="1154926"/>
        </a:xfrm>
        <a:prstGeom prst="rect">
          <a:avLst/>
        </a:prstGeom>
        <a:gradFill rotWithShape="0">
          <a:gsLst>
            <a:gs pos="0">
              <a:schemeClr val="accent4">
                <a:alpha val="90000"/>
                <a:hueOff val="0"/>
                <a:satOff val="0"/>
                <a:lumOff val="0"/>
                <a:alphaOff val="0"/>
                <a:lumMod val="110000"/>
                <a:satMod val="105000"/>
                <a:tint val="67000"/>
              </a:schemeClr>
            </a:gs>
            <a:gs pos="50000">
              <a:schemeClr val="accent4">
                <a:alpha val="90000"/>
                <a:hueOff val="0"/>
                <a:satOff val="0"/>
                <a:lumOff val="0"/>
                <a:alphaOff val="0"/>
                <a:lumMod val="105000"/>
                <a:satMod val="103000"/>
                <a:tint val="73000"/>
              </a:schemeClr>
            </a:gs>
            <a:gs pos="100000">
              <a:schemeClr val="accent4">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a:latin typeface="Century Gothic" charset="0"/>
              <a:ea typeface="Century Gothic" charset="0"/>
              <a:cs typeface="Century Gothic" charset="0"/>
            </a:rPr>
            <a:t>Identificar </a:t>
          </a:r>
          <a:r>
            <a:rPr lang="en-US" sz="1000" b="1" kern="1200">
              <a:latin typeface="Century Gothic" charset="0"/>
              <a:ea typeface="Century Gothic" charset="0"/>
              <a:cs typeface="Century Gothic" charset="0"/>
            </a:rPr>
            <a:t>las zonas más impactadas y afectadas</a:t>
          </a:r>
          <a:r>
            <a:rPr lang="en-US" sz="1000" kern="1200">
              <a:latin typeface="Century Gothic" charset="0"/>
              <a:ea typeface="Century Gothic" charset="0"/>
              <a:cs typeface="Century Gothic" charset="0"/>
            </a:rPr>
            <a:t> (MID) de HUD y del estado (Plan de acción de CDBG-DR)</a:t>
          </a:r>
          <a:endParaRPr lang="es-ES_tradnl" sz="1000" kern="1200">
            <a:latin typeface="Century Gothic" charset="0"/>
            <a:ea typeface="Century Gothic" charset="0"/>
            <a:cs typeface="Century Gothic" charset="0"/>
          </a:endParaRPr>
        </a:p>
      </dsp:txBody>
      <dsp:txXfrm>
        <a:off x="1796" y="404259"/>
        <a:ext cx="1924876" cy="1154926"/>
      </dsp:txXfrm>
    </dsp:sp>
    <dsp:sp modelId="{1E96CFF1-022B-5E45-A67E-70CE90DA4CD1}">
      <dsp:nvSpPr>
        <dsp:cNvPr id="0" name=""/>
        <dsp:cNvSpPr/>
      </dsp:nvSpPr>
      <dsp:spPr>
        <a:xfrm>
          <a:off x="4292472" y="936002"/>
          <a:ext cx="412121" cy="91440"/>
        </a:xfrm>
        <a:custGeom>
          <a:avLst/>
          <a:gdLst/>
          <a:ahLst/>
          <a:cxnLst/>
          <a:rect l="0" t="0" r="0" b="0"/>
          <a:pathLst>
            <a:path>
              <a:moveTo>
                <a:pt x="0" y="45720"/>
              </a:moveTo>
              <a:lnTo>
                <a:pt x="412121" y="45720"/>
              </a:lnTo>
            </a:path>
          </a:pathLst>
        </a:custGeom>
        <a:noFill/>
        <a:ln w="6350" cap="flat" cmpd="sng" algn="ctr">
          <a:solidFill>
            <a:schemeClr val="accent4">
              <a:shade val="90000"/>
              <a:hueOff val="36635"/>
              <a:satOff val="854"/>
              <a:lumOff val="308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_tradnl" sz="700" kern="1200">
            <a:solidFill>
              <a:schemeClr val="tx1"/>
            </a:solidFill>
            <a:latin typeface="Century Gothic" charset="0"/>
            <a:ea typeface="Century Gothic" charset="0"/>
            <a:cs typeface="Century Gothic" charset="0"/>
          </a:endParaRPr>
        </a:p>
      </dsp:txBody>
      <dsp:txXfrm>
        <a:off x="4487464" y="979508"/>
        <a:ext cx="22136" cy="4427"/>
      </dsp:txXfrm>
    </dsp:sp>
    <dsp:sp modelId="{F21D73E7-CCB0-334E-B953-5318EAC132E7}">
      <dsp:nvSpPr>
        <dsp:cNvPr id="0" name=""/>
        <dsp:cNvSpPr/>
      </dsp:nvSpPr>
      <dsp:spPr>
        <a:xfrm>
          <a:off x="2369395" y="404259"/>
          <a:ext cx="1924876" cy="1154926"/>
        </a:xfrm>
        <a:prstGeom prst="rect">
          <a:avLst/>
        </a:prstGeom>
        <a:gradFill rotWithShape="0">
          <a:gsLst>
            <a:gs pos="0">
              <a:schemeClr val="accent4">
                <a:alpha val="90000"/>
                <a:hueOff val="0"/>
                <a:satOff val="0"/>
                <a:lumOff val="0"/>
                <a:alphaOff val="-4444"/>
                <a:lumMod val="110000"/>
                <a:satMod val="105000"/>
                <a:tint val="67000"/>
              </a:schemeClr>
            </a:gs>
            <a:gs pos="50000">
              <a:schemeClr val="accent4">
                <a:alpha val="90000"/>
                <a:hueOff val="0"/>
                <a:satOff val="0"/>
                <a:lumOff val="0"/>
                <a:alphaOff val="-4444"/>
                <a:lumMod val="105000"/>
                <a:satMod val="103000"/>
                <a:tint val="73000"/>
              </a:schemeClr>
            </a:gs>
            <a:gs pos="100000">
              <a:schemeClr val="accent4">
                <a:alpha val="90000"/>
                <a:hueOff val="0"/>
                <a:satOff val="0"/>
                <a:lumOff val="0"/>
                <a:alphaOff val="-4444"/>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a:latin typeface="Century Gothic" charset="0"/>
              <a:ea typeface="Century Gothic" charset="0"/>
              <a:cs typeface="Century Gothic" charset="0"/>
            </a:rPr>
            <a:t>Identificar y coordinar con las partes interesadas en agencias clave (emergencias, gestión de llanuras inundables, etc.)</a:t>
          </a:r>
          <a:endParaRPr lang="es-ES_tradnl" sz="1000" kern="1200">
            <a:latin typeface="Century Gothic" charset="0"/>
            <a:ea typeface="Century Gothic" charset="0"/>
            <a:cs typeface="Century Gothic" charset="0"/>
          </a:endParaRPr>
        </a:p>
      </dsp:txBody>
      <dsp:txXfrm>
        <a:off x="2369395" y="404259"/>
        <a:ext cx="1924876" cy="1154926"/>
      </dsp:txXfrm>
    </dsp:sp>
    <dsp:sp modelId="{0FC9977E-83CF-C84A-A32E-FFEB0C157CB8}">
      <dsp:nvSpPr>
        <dsp:cNvPr id="0" name=""/>
        <dsp:cNvSpPr/>
      </dsp:nvSpPr>
      <dsp:spPr>
        <a:xfrm>
          <a:off x="6660070" y="936002"/>
          <a:ext cx="412121" cy="91440"/>
        </a:xfrm>
        <a:custGeom>
          <a:avLst/>
          <a:gdLst/>
          <a:ahLst/>
          <a:cxnLst/>
          <a:rect l="0" t="0" r="0" b="0"/>
          <a:pathLst>
            <a:path>
              <a:moveTo>
                <a:pt x="0" y="45720"/>
              </a:moveTo>
              <a:lnTo>
                <a:pt x="412121" y="45720"/>
              </a:lnTo>
            </a:path>
          </a:pathLst>
        </a:custGeom>
        <a:noFill/>
        <a:ln w="6350" cap="flat" cmpd="sng" algn="ctr">
          <a:solidFill>
            <a:schemeClr val="accent4">
              <a:shade val="90000"/>
              <a:hueOff val="73270"/>
              <a:satOff val="1709"/>
              <a:lumOff val="616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_tradnl" sz="700" kern="1200">
            <a:solidFill>
              <a:schemeClr val="tx1"/>
            </a:solidFill>
            <a:latin typeface="Century Gothic" charset="0"/>
            <a:ea typeface="Century Gothic" charset="0"/>
            <a:cs typeface="Century Gothic" charset="0"/>
          </a:endParaRPr>
        </a:p>
      </dsp:txBody>
      <dsp:txXfrm>
        <a:off x="6855063" y="979508"/>
        <a:ext cx="22136" cy="4427"/>
      </dsp:txXfrm>
    </dsp:sp>
    <dsp:sp modelId="{4554F298-2D6F-6142-A66C-1EECEEF34E46}">
      <dsp:nvSpPr>
        <dsp:cNvPr id="0" name=""/>
        <dsp:cNvSpPr/>
      </dsp:nvSpPr>
      <dsp:spPr>
        <a:xfrm>
          <a:off x="4736993" y="404259"/>
          <a:ext cx="1924876" cy="1154926"/>
        </a:xfrm>
        <a:prstGeom prst="rect">
          <a:avLst/>
        </a:prstGeom>
        <a:gradFill rotWithShape="0">
          <a:gsLst>
            <a:gs pos="0">
              <a:schemeClr val="accent4">
                <a:alpha val="90000"/>
                <a:hueOff val="0"/>
                <a:satOff val="0"/>
                <a:lumOff val="0"/>
                <a:alphaOff val="-8889"/>
                <a:lumMod val="110000"/>
                <a:satMod val="105000"/>
                <a:tint val="67000"/>
              </a:schemeClr>
            </a:gs>
            <a:gs pos="50000">
              <a:schemeClr val="accent4">
                <a:alpha val="90000"/>
                <a:hueOff val="0"/>
                <a:satOff val="0"/>
                <a:lumOff val="0"/>
                <a:alphaOff val="-8889"/>
                <a:lumMod val="105000"/>
                <a:satMod val="103000"/>
                <a:tint val="73000"/>
              </a:schemeClr>
            </a:gs>
            <a:gs pos="100000">
              <a:schemeClr val="accent4">
                <a:alpha val="90000"/>
                <a:hueOff val="0"/>
                <a:satOff val="0"/>
                <a:lumOff val="0"/>
                <a:alphaOff val="-8889"/>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a:latin typeface="Century Gothic" charset="0"/>
              <a:ea typeface="Century Gothic" charset="0"/>
              <a:cs typeface="Century Gothic" charset="0"/>
            </a:rPr>
            <a:t>Compilar planes de mitigación estatales y locales, necesidades previas e investigación de evaluación de riesgos para citar en el plan de acción</a:t>
          </a:r>
          <a:endParaRPr lang="es-ES_tradnl" sz="1000" kern="1200">
            <a:latin typeface="Century Gothic" charset="0"/>
            <a:ea typeface="Century Gothic" charset="0"/>
            <a:cs typeface="Century Gothic" charset="0"/>
          </a:endParaRPr>
        </a:p>
      </dsp:txBody>
      <dsp:txXfrm>
        <a:off x="4736993" y="404259"/>
        <a:ext cx="1924876" cy="1154926"/>
      </dsp:txXfrm>
    </dsp:sp>
    <dsp:sp modelId="{EF6018A9-96D2-E346-ACB1-36A9FF06F72D}">
      <dsp:nvSpPr>
        <dsp:cNvPr id="0" name=""/>
        <dsp:cNvSpPr/>
      </dsp:nvSpPr>
      <dsp:spPr>
        <a:xfrm>
          <a:off x="964235" y="1557385"/>
          <a:ext cx="7102795" cy="412121"/>
        </a:xfrm>
        <a:custGeom>
          <a:avLst/>
          <a:gdLst/>
          <a:ahLst/>
          <a:cxnLst/>
          <a:rect l="0" t="0" r="0" b="0"/>
          <a:pathLst>
            <a:path>
              <a:moveTo>
                <a:pt x="7102795" y="0"/>
              </a:moveTo>
              <a:lnTo>
                <a:pt x="7102795" y="223160"/>
              </a:lnTo>
              <a:lnTo>
                <a:pt x="0" y="223160"/>
              </a:lnTo>
              <a:lnTo>
                <a:pt x="0" y="412121"/>
              </a:lnTo>
            </a:path>
          </a:pathLst>
        </a:custGeom>
        <a:noFill/>
        <a:ln w="6350" cap="flat" cmpd="sng" algn="ctr">
          <a:solidFill>
            <a:schemeClr val="accent4">
              <a:shade val="90000"/>
              <a:hueOff val="109906"/>
              <a:satOff val="2563"/>
              <a:lumOff val="924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_tradnl" sz="700" kern="1200">
            <a:solidFill>
              <a:schemeClr val="tx1"/>
            </a:solidFill>
            <a:latin typeface="Century Gothic" charset="0"/>
            <a:ea typeface="Century Gothic" charset="0"/>
            <a:cs typeface="Century Gothic" charset="0"/>
          </a:endParaRPr>
        </a:p>
      </dsp:txBody>
      <dsp:txXfrm>
        <a:off x="4337718" y="1761232"/>
        <a:ext cx="355828" cy="4427"/>
      </dsp:txXfrm>
    </dsp:sp>
    <dsp:sp modelId="{C6CA6A8E-8188-D54D-88DD-CB18BCE0FD31}">
      <dsp:nvSpPr>
        <dsp:cNvPr id="0" name=""/>
        <dsp:cNvSpPr/>
      </dsp:nvSpPr>
      <dsp:spPr>
        <a:xfrm>
          <a:off x="7104592" y="404259"/>
          <a:ext cx="1924876" cy="1154926"/>
        </a:xfrm>
        <a:prstGeom prst="rect">
          <a:avLst/>
        </a:prstGeom>
        <a:gradFill rotWithShape="0">
          <a:gsLst>
            <a:gs pos="0">
              <a:schemeClr val="accent4">
                <a:alpha val="90000"/>
                <a:hueOff val="0"/>
                <a:satOff val="0"/>
                <a:lumOff val="0"/>
                <a:alphaOff val="-13333"/>
                <a:lumMod val="110000"/>
                <a:satMod val="105000"/>
                <a:tint val="67000"/>
              </a:schemeClr>
            </a:gs>
            <a:gs pos="50000">
              <a:schemeClr val="accent4">
                <a:alpha val="90000"/>
                <a:hueOff val="0"/>
                <a:satOff val="0"/>
                <a:lumOff val="0"/>
                <a:alphaOff val="-13333"/>
                <a:lumMod val="105000"/>
                <a:satMod val="103000"/>
                <a:tint val="73000"/>
              </a:schemeClr>
            </a:gs>
            <a:gs pos="100000">
              <a:schemeClr val="accent4">
                <a:alpha val="90000"/>
                <a:hueOff val="0"/>
                <a:satOff val="0"/>
                <a:lumOff val="0"/>
                <a:alphaOff val="-13333"/>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a:latin typeface="Century Gothic" charset="0"/>
              <a:ea typeface="Century Gothic" charset="0"/>
              <a:cs typeface="Century Gothic" charset="0"/>
            </a:rPr>
            <a:t>Realizar análisis de brechas y compilar datos adicionales según sea necesario</a:t>
          </a:r>
          <a:endParaRPr lang="es-ES_tradnl" sz="1000" kern="1200">
            <a:latin typeface="Century Gothic" charset="0"/>
            <a:ea typeface="Century Gothic" charset="0"/>
            <a:cs typeface="Century Gothic" charset="0"/>
          </a:endParaRPr>
        </a:p>
      </dsp:txBody>
      <dsp:txXfrm>
        <a:off x="7104592" y="404259"/>
        <a:ext cx="1924876" cy="1154926"/>
      </dsp:txXfrm>
    </dsp:sp>
    <dsp:sp modelId="{4635F8D8-EF29-3544-AF35-F6AF9ED36DD5}">
      <dsp:nvSpPr>
        <dsp:cNvPr id="0" name=""/>
        <dsp:cNvSpPr/>
      </dsp:nvSpPr>
      <dsp:spPr>
        <a:xfrm>
          <a:off x="1924873" y="2533650"/>
          <a:ext cx="412121" cy="91440"/>
        </a:xfrm>
        <a:custGeom>
          <a:avLst/>
          <a:gdLst/>
          <a:ahLst/>
          <a:cxnLst/>
          <a:rect l="0" t="0" r="0" b="0"/>
          <a:pathLst>
            <a:path>
              <a:moveTo>
                <a:pt x="0" y="45720"/>
              </a:moveTo>
              <a:lnTo>
                <a:pt x="412121" y="45720"/>
              </a:lnTo>
            </a:path>
          </a:pathLst>
        </a:custGeom>
        <a:noFill/>
        <a:ln w="6350" cap="flat" cmpd="sng" algn="ctr">
          <a:solidFill>
            <a:schemeClr val="accent4">
              <a:shade val="90000"/>
              <a:hueOff val="146541"/>
              <a:satOff val="3418"/>
              <a:lumOff val="1232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_tradnl" sz="700" kern="1200">
            <a:solidFill>
              <a:schemeClr val="tx1"/>
            </a:solidFill>
            <a:latin typeface="Century Gothic" charset="0"/>
            <a:ea typeface="Century Gothic" charset="0"/>
            <a:cs typeface="Century Gothic" charset="0"/>
          </a:endParaRPr>
        </a:p>
      </dsp:txBody>
      <dsp:txXfrm>
        <a:off x="2119866" y="2577156"/>
        <a:ext cx="22136" cy="4427"/>
      </dsp:txXfrm>
    </dsp:sp>
    <dsp:sp modelId="{B217AFFC-2499-F945-BE45-BD5CCC2FBF46}">
      <dsp:nvSpPr>
        <dsp:cNvPr id="0" name=""/>
        <dsp:cNvSpPr/>
      </dsp:nvSpPr>
      <dsp:spPr>
        <a:xfrm>
          <a:off x="1796" y="2001906"/>
          <a:ext cx="1924876" cy="1154926"/>
        </a:xfrm>
        <a:prstGeom prst="rect">
          <a:avLst/>
        </a:prstGeom>
        <a:gradFill rotWithShape="0">
          <a:gsLst>
            <a:gs pos="0">
              <a:schemeClr val="accent4">
                <a:alpha val="90000"/>
                <a:hueOff val="0"/>
                <a:satOff val="0"/>
                <a:lumOff val="0"/>
                <a:alphaOff val="-17778"/>
                <a:lumMod val="110000"/>
                <a:satMod val="105000"/>
                <a:tint val="67000"/>
              </a:schemeClr>
            </a:gs>
            <a:gs pos="50000">
              <a:schemeClr val="accent4">
                <a:alpha val="90000"/>
                <a:hueOff val="0"/>
                <a:satOff val="0"/>
                <a:lumOff val="0"/>
                <a:alphaOff val="-17778"/>
                <a:lumMod val="105000"/>
                <a:satMod val="103000"/>
                <a:tint val="73000"/>
              </a:schemeClr>
            </a:gs>
            <a:gs pos="100000">
              <a:schemeClr val="accent4">
                <a:alpha val="90000"/>
                <a:hueOff val="0"/>
                <a:satOff val="0"/>
                <a:lumOff val="0"/>
                <a:alphaOff val="-17778"/>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a:latin typeface="Century Gothic" charset="0"/>
              <a:ea typeface="Century Gothic" charset="0"/>
              <a:cs typeface="Century Gothic" charset="0"/>
            </a:rPr>
            <a:t>Resumir problemas de mitigación, planes y objetivos locales para que coincidan con el plan de acción</a:t>
          </a:r>
          <a:endParaRPr lang="es-ES_tradnl" sz="1000" kern="1200">
            <a:latin typeface="Century Gothic" charset="0"/>
            <a:ea typeface="Century Gothic" charset="0"/>
            <a:cs typeface="Century Gothic" charset="0"/>
          </a:endParaRPr>
        </a:p>
      </dsp:txBody>
      <dsp:txXfrm>
        <a:off x="1796" y="2001906"/>
        <a:ext cx="1924876" cy="1154926"/>
      </dsp:txXfrm>
    </dsp:sp>
    <dsp:sp modelId="{4BE42B3B-3FA9-7E4C-8E80-56268F11BBF7}">
      <dsp:nvSpPr>
        <dsp:cNvPr id="0" name=""/>
        <dsp:cNvSpPr/>
      </dsp:nvSpPr>
      <dsp:spPr>
        <a:xfrm>
          <a:off x="4292472" y="2533650"/>
          <a:ext cx="412121" cy="91440"/>
        </a:xfrm>
        <a:custGeom>
          <a:avLst/>
          <a:gdLst/>
          <a:ahLst/>
          <a:cxnLst/>
          <a:rect l="0" t="0" r="0" b="0"/>
          <a:pathLst>
            <a:path>
              <a:moveTo>
                <a:pt x="0" y="45720"/>
              </a:moveTo>
              <a:lnTo>
                <a:pt x="412121" y="45720"/>
              </a:lnTo>
            </a:path>
          </a:pathLst>
        </a:custGeom>
        <a:noFill/>
        <a:ln w="6350" cap="flat" cmpd="sng" algn="ctr">
          <a:solidFill>
            <a:schemeClr val="accent4">
              <a:shade val="90000"/>
              <a:hueOff val="183176"/>
              <a:satOff val="4272"/>
              <a:lumOff val="1541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_tradnl" sz="700" kern="1200">
            <a:solidFill>
              <a:schemeClr val="tx1"/>
            </a:solidFill>
            <a:latin typeface="Century Gothic" charset="0"/>
            <a:ea typeface="Century Gothic" charset="0"/>
            <a:cs typeface="Century Gothic" charset="0"/>
          </a:endParaRPr>
        </a:p>
      </dsp:txBody>
      <dsp:txXfrm>
        <a:off x="4487464" y="2577156"/>
        <a:ext cx="22136" cy="4427"/>
      </dsp:txXfrm>
    </dsp:sp>
    <dsp:sp modelId="{EBCC6FB7-4D0B-924C-9423-4BE53F964E0C}">
      <dsp:nvSpPr>
        <dsp:cNvPr id="0" name=""/>
        <dsp:cNvSpPr/>
      </dsp:nvSpPr>
      <dsp:spPr>
        <a:xfrm>
          <a:off x="2369395" y="2001906"/>
          <a:ext cx="1924876" cy="1154926"/>
        </a:xfrm>
        <a:prstGeom prst="rect">
          <a:avLst/>
        </a:prstGeom>
        <a:gradFill rotWithShape="0">
          <a:gsLst>
            <a:gs pos="0">
              <a:schemeClr val="accent4">
                <a:alpha val="90000"/>
                <a:hueOff val="0"/>
                <a:satOff val="0"/>
                <a:lumOff val="0"/>
                <a:alphaOff val="-22222"/>
                <a:lumMod val="110000"/>
                <a:satMod val="105000"/>
                <a:tint val="67000"/>
              </a:schemeClr>
            </a:gs>
            <a:gs pos="50000">
              <a:schemeClr val="accent4">
                <a:alpha val="90000"/>
                <a:hueOff val="0"/>
                <a:satOff val="0"/>
                <a:lumOff val="0"/>
                <a:alphaOff val="-22222"/>
                <a:lumMod val="105000"/>
                <a:satMod val="103000"/>
                <a:tint val="73000"/>
              </a:schemeClr>
            </a:gs>
            <a:gs pos="100000">
              <a:schemeClr val="accent4">
                <a:alpha val="90000"/>
                <a:hueOff val="0"/>
                <a:satOff val="0"/>
                <a:lumOff val="0"/>
                <a:alphaOff val="-22222"/>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a:latin typeface="Century Gothic" charset="0"/>
              <a:ea typeface="Century Gothic" charset="0"/>
              <a:cs typeface="Century Gothic" charset="0"/>
            </a:rPr>
            <a:t>Establecer los principales riesgos a nivel del estado y de MID para evaluar las necesidades de mitigación</a:t>
          </a:r>
          <a:endParaRPr lang="es-ES_tradnl" sz="1000" kern="1200">
            <a:latin typeface="Century Gothic" charset="0"/>
            <a:ea typeface="Century Gothic" charset="0"/>
            <a:cs typeface="Century Gothic" charset="0"/>
          </a:endParaRPr>
        </a:p>
      </dsp:txBody>
      <dsp:txXfrm>
        <a:off x="2369395" y="2001906"/>
        <a:ext cx="1924876" cy="1154926"/>
      </dsp:txXfrm>
    </dsp:sp>
    <dsp:sp modelId="{B6DA9384-8CCF-6B44-B8C2-DDD5E6A2D4C6}">
      <dsp:nvSpPr>
        <dsp:cNvPr id="0" name=""/>
        <dsp:cNvSpPr/>
      </dsp:nvSpPr>
      <dsp:spPr>
        <a:xfrm>
          <a:off x="6660070" y="2533650"/>
          <a:ext cx="412121" cy="91440"/>
        </a:xfrm>
        <a:custGeom>
          <a:avLst/>
          <a:gdLst/>
          <a:ahLst/>
          <a:cxnLst/>
          <a:rect l="0" t="0" r="0" b="0"/>
          <a:pathLst>
            <a:path>
              <a:moveTo>
                <a:pt x="0" y="45720"/>
              </a:moveTo>
              <a:lnTo>
                <a:pt x="412121" y="45720"/>
              </a:lnTo>
            </a:path>
          </a:pathLst>
        </a:custGeom>
        <a:noFill/>
        <a:ln w="6350" cap="flat" cmpd="sng" algn="ctr">
          <a:solidFill>
            <a:schemeClr val="accent4">
              <a:shade val="90000"/>
              <a:hueOff val="219811"/>
              <a:satOff val="5126"/>
              <a:lumOff val="1849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_tradnl" sz="700" kern="1200">
            <a:solidFill>
              <a:schemeClr val="tx1"/>
            </a:solidFill>
            <a:latin typeface="Century Gothic" charset="0"/>
            <a:ea typeface="Century Gothic" charset="0"/>
            <a:cs typeface="Century Gothic" charset="0"/>
          </a:endParaRPr>
        </a:p>
      </dsp:txBody>
      <dsp:txXfrm>
        <a:off x="6855063" y="2577156"/>
        <a:ext cx="22136" cy="4427"/>
      </dsp:txXfrm>
    </dsp:sp>
    <dsp:sp modelId="{D9628FFD-901E-2D42-BF62-CBA7D89A0B70}">
      <dsp:nvSpPr>
        <dsp:cNvPr id="0" name=""/>
        <dsp:cNvSpPr/>
      </dsp:nvSpPr>
      <dsp:spPr>
        <a:xfrm>
          <a:off x="4736993" y="2001906"/>
          <a:ext cx="1924876" cy="1154926"/>
        </a:xfrm>
        <a:prstGeom prst="rect">
          <a:avLst/>
        </a:prstGeom>
        <a:gradFill rotWithShape="0">
          <a:gsLst>
            <a:gs pos="0">
              <a:schemeClr val="accent4">
                <a:alpha val="90000"/>
                <a:hueOff val="0"/>
                <a:satOff val="0"/>
                <a:lumOff val="0"/>
                <a:alphaOff val="-26667"/>
                <a:lumMod val="110000"/>
                <a:satMod val="105000"/>
                <a:tint val="67000"/>
              </a:schemeClr>
            </a:gs>
            <a:gs pos="50000">
              <a:schemeClr val="accent4">
                <a:alpha val="90000"/>
                <a:hueOff val="0"/>
                <a:satOff val="0"/>
                <a:lumOff val="0"/>
                <a:alphaOff val="-26667"/>
                <a:lumMod val="105000"/>
                <a:satMod val="103000"/>
                <a:tint val="73000"/>
              </a:schemeClr>
            </a:gs>
            <a:gs pos="100000">
              <a:schemeClr val="accent4">
                <a:alpha val="90000"/>
                <a:hueOff val="0"/>
                <a:satOff val="0"/>
                <a:lumOff val="0"/>
                <a:alphaOff val="-26667"/>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en-US" sz="900" kern="1200">
              <a:latin typeface="Century Gothic" charset="0"/>
              <a:ea typeface="Century Gothic" charset="0"/>
              <a:cs typeface="Century Gothic" charset="0"/>
            </a:rPr>
            <a:t>Compilar información para el análisis de mapeo (datos sobre edificios, datos de LMI, demografía, y datos relacionados con 7 líneas de vida comunitaria críticas)</a:t>
          </a:r>
          <a:endParaRPr lang="es-ES_tradnl" sz="900" kern="1200">
            <a:latin typeface="Century Gothic" charset="0"/>
            <a:ea typeface="Century Gothic" charset="0"/>
            <a:cs typeface="Century Gothic" charset="0"/>
          </a:endParaRPr>
        </a:p>
      </dsp:txBody>
      <dsp:txXfrm>
        <a:off x="4736993" y="2001906"/>
        <a:ext cx="1924876" cy="1154926"/>
      </dsp:txXfrm>
    </dsp:sp>
    <dsp:sp modelId="{94975523-C2FD-B543-8059-2189ABA7D920}">
      <dsp:nvSpPr>
        <dsp:cNvPr id="0" name=""/>
        <dsp:cNvSpPr/>
      </dsp:nvSpPr>
      <dsp:spPr>
        <a:xfrm>
          <a:off x="964235" y="3155033"/>
          <a:ext cx="7102795" cy="412121"/>
        </a:xfrm>
        <a:custGeom>
          <a:avLst/>
          <a:gdLst/>
          <a:ahLst/>
          <a:cxnLst/>
          <a:rect l="0" t="0" r="0" b="0"/>
          <a:pathLst>
            <a:path>
              <a:moveTo>
                <a:pt x="7102795" y="0"/>
              </a:moveTo>
              <a:lnTo>
                <a:pt x="7102795" y="223160"/>
              </a:lnTo>
              <a:lnTo>
                <a:pt x="0" y="223160"/>
              </a:lnTo>
              <a:lnTo>
                <a:pt x="0" y="412121"/>
              </a:lnTo>
            </a:path>
          </a:pathLst>
        </a:custGeom>
        <a:noFill/>
        <a:ln w="6350" cap="flat" cmpd="sng" algn="ctr">
          <a:solidFill>
            <a:schemeClr val="accent4">
              <a:shade val="90000"/>
              <a:hueOff val="256446"/>
              <a:satOff val="5981"/>
              <a:lumOff val="2157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_tradnl" sz="700" kern="1200">
            <a:solidFill>
              <a:schemeClr val="tx1"/>
            </a:solidFill>
            <a:latin typeface="Century Gothic" charset="0"/>
            <a:ea typeface="Century Gothic" charset="0"/>
            <a:cs typeface="Century Gothic" charset="0"/>
          </a:endParaRPr>
        </a:p>
      </dsp:txBody>
      <dsp:txXfrm>
        <a:off x="4337718" y="3358880"/>
        <a:ext cx="355828" cy="4427"/>
      </dsp:txXfrm>
    </dsp:sp>
    <dsp:sp modelId="{F45F6BBF-E5A3-C745-AE21-F98CE96FD043}">
      <dsp:nvSpPr>
        <dsp:cNvPr id="0" name=""/>
        <dsp:cNvSpPr/>
      </dsp:nvSpPr>
      <dsp:spPr>
        <a:xfrm>
          <a:off x="7104592" y="2001906"/>
          <a:ext cx="1924876" cy="1154926"/>
        </a:xfrm>
        <a:prstGeom prst="rect">
          <a:avLst/>
        </a:prstGeom>
        <a:gradFill rotWithShape="0">
          <a:gsLst>
            <a:gs pos="0">
              <a:schemeClr val="accent4">
                <a:alpha val="90000"/>
                <a:hueOff val="0"/>
                <a:satOff val="0"/>
                <a:lumOff val="0"/>
                <a:alphaOff val="-31111"/>
                <a:lumMod val="110000"/>
                <a:satMod val="105000"/>
                <a:tint val="67000"/>
              </a:schemeClr>
            </a:gs>
            <a:gs pos="50000">
              <a:schemeClr val="accent4">
                <a:alpha val="90000"/>
                <a:hueOff val="0"/>
                <a:satOff val="0"/>
                <a:lumOff val="0"/>
                <a:alphaOff val="-31111"/>
                <a:lumMod val="105000"/>
                <a:satMod val="103000"/>
                <a:tint val="73000"/>
              </a:schemeClr>
            </a:gs>
            <a:gs pos="100000">
              <a:schemeClr val="accent4">
                <a:alpha val="90000"/>
                <a:hueOff val="0"/>
                <a:satOff val="0"/>
                <a:lumOff val="0"/>
                <a:alphaOff val="-31111"/>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en-US" sz="900" kern="1200">
              <a:latin typeface="Century Gothic" charset="0"/>
              <a:ea typeface="Century Gothic" charset="0"/>
              <a:cs typeface="Century Gothic" charset="0"/>
            </a:rPr>
            <a:t>Comenzar la evaluación de riesgos e impacto de riesgos clave para las líneas de vida de la comunidad en MID al nivel más bajo posible (bloque de censo, código postal, etc.)</a:t>
          </a:r>
          <a:endParaRPr lang="es-ES_tradnl" sz="900" kern="1200">
            <a:latin typeface="Century Gothic" charset="0"/>
            <a:ea typeface="Century Gothic" charset="0"/>
            <a:cs typeface="Century Gothic" charset="0"/>
          </a:endParaRPr>
        </a:p>
      </dsp:txBody>
      <dsp:txXfrm>
        <a:off x="7104592" y="2001906"/>
        <a:ext cx="1924876" cy="1154926"/>
      </dsp:txXfrm>
    </dsp:sp>
    <dsp:sp modelId="{ED9CBF36-7AD7-994C-AAE9-6580A25793F4}">
      <dsp:nvSpPr>
        <dsp:cNvPr id="0" name=""/>
        <dsp:cNvSpPr/>
      </dsp:nvSpPr>
      <dsp:spPr>
        <a:xfrm>
          <a:off x="1924873" y="4131297"/>
          <a:ext cx="412121" cy="91440"/>
        </a:xfrm>
        <a:custGeom>
          <a:avLst/>
          <a:gdLst/>
          <a:ahLst/>
          <a:cxnLst/>
          <a:rect l="0" t="0" r="0" b="0"/>
          <a:pathLst>
            <a:path>
              <a:moveTo>
                <a:pt x="0" y="45720"/>
              </a:moveTo>
              <a:lnTo>
                <a:pt x="412121" y="45720"/>
              </a:lnTo>
            </a:path>
          </a:pathLst>
        </a:custGeom>
        <a:noFill/>
        <a:ln w="6350" cap="flat" cmpd="sng" algn="ctr">
          <a:solidFill>
            <a:schemeClr val="accent4">
              <a:shade val="90000"/>
              <a:hueOff val="293081"/>
              <a:satOff val="6835"/>
              <a:lumOff val="2465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_tradnl" sz="700" kern="1200">
            <a:solidFill>
              <a:schemeClr val="tx1"/>
            </a:solidFill>
            <a:latin typeface="Century Gothic" charset="0"/>
            <a:ea typeface="Century Gothic" charset="0"/>
            <a:cs typeface="Century Gothic" charset="0"/>
          </a:endParaRPr>
        </a:p>
      </dsp:txBody>
      <dsp:txXfrm>
        <a:off x="2119866" y="4174804"/>
        <a:ext cx="22136" cy="4427"/>
      </dsp:txXfrm>
    </dsp:sp>
    <dsp:sp modelId="{84C96737-5746-6943-BA74-1416C413C522}">
      <dsp:nvSpPr>
        <dsp:cNvPr id="0" name=""/>
        <dsp:cNvSpPr/>
      </dsp:nvSpPr>
      <dsp:spPr>
        <a:xfrm>
          <a:off x="1796" y="3599554"/>
          <a:ext cx="1924876" cy="1154926"/>
        </a:xfrm>
        <a:prstGeom prst="rect">
          <a:avLst/>
        </a:prstGeom>
        <a:gradFill rotWithShape="0">
          <a:gsLst>
            <a:gs pos="0">
              <a:schemeClr val="accent4">
                <a:alpha val="90000"/>
                <a:hueOff val="0"/>
                <a:satOff val="0"/>
                <a:lumOff val="0"/>
                <a:alphaOff val="-35556"/>
                <a:lumMod val="110000"/>
                <a:satMod val="105000"/>
                <a:tint val="67000"/>
              </a:schemeClr>
            </a:gs>
            <a:gs pos="50000">
              <a:schemeClr val="accent4">
                <a:alpha val="90000"/>
                <a:hueOff val="0"/>
                <a:satOff val="0"/>
                <a:lumOff val="0"/>
                <a:alphaOff val="-35556"/>
                <a:lumMod val="105000"/>
                <a:satMod val="103000"/>
                <a:tint val="73000"/>
              </a:schemeClr>
            </a:gs>
            <a:gs pos="100000">
              <a:schemeClr val="accent4">
                <a:alpha val="90000"/>
                <a:hueOff val="0"/>
                <a:satOff val="0"/>
                <a:lumOff val="0"/>
                <a:alphaOff val="-35556"/>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a:latin typeface="Century Gothic" charset="0"/>
              <a:ea typeface="Century Gothic" charset="0"/>
              <a:cs typeface="Century Gothic" charset="0"/>
            </a:rPr>
            <a:t>Crear recomendaciones sobre MIDs prioritarios</a:t>
          </a:r>
          <a:endParaRPr lang="es-ES_tradnl" sz="1000" kern="1200">
            <a:latin typeface="Century Gothic" charset="0"/>
            <a:ea typeface="Century Gothic" charset="0"/>
            <a:cs typeface="Century Gothic" charset="0"/>
          </a:endParaRPr>
        </a:p>
      </dsp:txBody>
      <dsp:txXfrm>
        <a:off x="1796" y="3599554"/>
        <a:ext cx="1924876" cy="1154926"/>
      </dsp:txXfrm>
    </dsp:sp>
    <dsp:sp modelId="{593D27ED-F277-594E-87FD-54A7AD385631}">
      <dsp:nvSpPr>
        <dsp:cNvPr id="0" name=""/>
        <dsp:cNvSpPr/>
      </dsp:nvSpPr>
      <dsp:spPr>
        <a:xfrm>
          <a:off x="2369395" y="3599554"/>
          <a:ext cx="1924876" cy="1154926"/>
        </a:xfrm>
        <a:prstGeom prst="rect">
          <a:avLst/>
        </a:prstGeom>
        <a:gradFill rotWithShape="0">
          <a:gsLst>
            <a:gs pos="0">
              <a:schemeClr val="accent4">
                <a:alpha val="90000"/>
                <a:hueOff val="0"/>
                <a:satOff val="0"/>
                <a:lumOff val="0"/>
                <a:alphaOff val="-40000"/>
                <a:lumMod val="110000"/>
                <a:satMod val="105000"/>
                <a:tint val="67000"/>
              </a:schemeClr>
            </a:gs>
            <a:gs pos="50000">
              <a:schemeClr val="accent4">
                <a:alpha val="90000"/>
                <a:hueOff val="0"/>
                <a:satOff val="0"/>
                <a:lumOff val="0"/>
                <a:alphaOff val="-40000"/>
                <a:lumMod val="105000"/>
                <a:satMod val="103000"/>
                <a:tint val="73000"/>
              </a:schemeClr>
            </a:gs>
            <a:gs pos="100000">
              <a:schemeClr val="accent4">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a:latin typeface="Century Gothic" charset="0"/>
              <a:ea typeface="Century Gothic" charset="0"/>
              <a:cs typeface="Century Gothic" charset="0"/>
            </a:rPr>
            <a:t>Comenzar a identificar programas que abordan necesidades y cumplen necesidades de riesgos y mitigación identificadas en la evaluación</a:t>
          </a:r>
          <a:endParaRPr lang="es-ES_tradnl" sz="1000" kern="1200">
            <a:latin typeface="Century Gothic" charset="0"/>
            <a:ea typeface="Century Gothic" charset="0"/>
            <a:cs typeface="Century Gothic" charset="0"/>
          </a:endParaRPr>
        </a:p>
      </dsp:txBody>
      <dsp:txXfrm>
        <a:off x="2369395" y="3599554"/>
        <a:ext cx="1924876" cy="1154926"/>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DA1417-BDDA-4408-80B4-EC84D7E0E4A9}" type="datetimeFigureOut">
              <a:t>2/11/22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067BE6-6F91-4DB0-896B-32BD7362129F}" type="slidenum">
              <a:t>‹Nr.›</a:t>
            </a:fld>
            <a:endParaRPr lang="en-US"/>
          </a:p>
        </p:txBody>
      </p:sp>
    </p:spTree>
    <p:extLst>
      <p:ext uri="{BB962C8B-B14F-4D97-AF65-F5344CB8AC3E}">
        <p14:creationId xmlns:p14="http://schemas.microsoft.com/office/powerpoint/2010/main" val="417939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BAD44F-05D5-7047-95CD-97C135C0C177}" type="slidenum">
              <a:rPr lang="en-US" smtClean="0"/>
              <a:t>1</a:t>
            </a:fld>
            <a:endParaRPr lang="en-US"/>
          </a:p>
        </p:txBody>
      </p:sp>
    </p:spTree>
    <p:extLst>
      <p:ext uri="{BB962C8B-B14F-4D97-AF65-F5344CB8AC3E}">
        <p14:creationId xmlns:p14="http://schemas.microsoft.com/office/powerpoint/2010/main" val="1953542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highlight>
                  <a:srgbClr val="000000">
                    <a:alpha val="0"/>
                  </a:srgbClr>
                </a:highlight>
                <a:latin typeface="Calibri"/>
              </a:rPr>
              <a:t>Aunque el MNA perfila 8 peligros, a los efectos de esta presentación hemos elegido cuatro para destacar: </a:t>
            </a:r>
          </a:p>
          <a:p>
            <a:endParaRPr lang="en-US"/>
          </a:p>
          <a:p>
            <a:pPr rtl="0"/>
            <a:r>
              <a:rPr lang="es" sz="1200" b="0" i="0" u="none" strike="noStrike">
                <a:highlight>
                  <a:srgbClr val="000000">
                    <a:alpha val="0"/>
                  </a:srgbClr>
                </a:highlight>
                <a:latin typeface="Calibri"/>
              </a:rPr>
              <a:t>Inundaciones: debido a su probabilidad de ocurrencia y a que es uno de los peligros más costosos </a:t>
            </a:r>
          </a:p>
          <a:p>
            <a:pPr rtl="0"/>
            <a:r>
              <a:rPr lang="es" sz="1200" b="0" i="0" u="none" strike="noStrike">
                <a:highlight>
                  <a:srgbClr val="000000">
                    <a:alpha val="0"/>
                  </a:srgbClr>
                </a:highlight>
                <a:latin typeface="Calibri"/>
              </a:rPr>
              <a:t>Terremotos: debido al contexto de este plan de acción, gravedad y frecuencia </a:t>
            </a:r>
          </a:p>
          <a:p>
            <a:pPr rtl="0"/>
            <a:r>
              <a:rPr lang="es" sz="1200" b="0" i="0" u="none" strike="noStrike">
                <a:highlight>
                  <a:srgbClr val="000000">
                    <a:alpha val="0"/>
                  </a:srgbClr>
                </a:highlight>
                <a:latin typeface="Calibri"/>
              </a:rPr>
              <a:t>Tsunamis: según lo solicitado por el cliente y las oportunidades de mitigación y, por último</a:t>
            </a:r>
          </a:p>
          <a:p>
            <a:pPr rtl="0"/>
            <a:r>
              <a:rPr lang="es" sz="1200" b="0" i="0" u="none" strike="noStrike">
                <a:highlight>
                  <a:srgbClr val="000000">
                    <a:alpha val="0"/>
                  </a:srgbClr>
                </a:highlight>
                <a:latin typeface="Calibri"/>
              </a:rPr>
              <a:t>Derrumbes de tierra y avalanchas: debido a su amenaza para la vida humana. </a:t>
            </a:r>
          </a:p>
          <a:p>
            <a:endParaRPr lang="en-US"/>
          </a:p>
          <a:p>
            <a:pPr rtl="0"/>
            <a:r>
              <a:rPr lang="es" sz="1200" b="0" i="0" u="none" strike="noStrike">
                <a:highlight>
                  <a:srgbClr val="000000">
                    <a:alpha val="0"/>
                  </a:srgbClr>
                </a:highlight>
                <a:latin typeface="Calibri"/>
              </a:rPr>
              <a:t>La alineación entre todos los planes de gestión de riesgos fue una consideración importante para elegir estos cuatro peligros. </a:t>
            </a:r>
          </a:p>
        </p:txBody>
      </p:sp>
      <p:sp>
        <p:nvSpPr>
          <p:cNvPr id="4" name="Slide Number Placeholder 3"/>
          <p:cNvSpPr>
            <a:spLocks noGrp="1"/>
          </p:cNvSpPr>
          <p:nvPr>
            <p:ph type="sldNum" sz="quarter" idx="5"/>
          </p:nvPr>
        </p:nvSpPr>
        <p:spPr/>
        <p:txBody>
          <a:bodyPr/>
          <a:lstStyle/>
          <a:p>
            <a:fld id="{04067BE6-6F91-4DB0-896B-32BD7362129F}" type="slidenum">
              <a:rPr lang="en-US" smtClean="0"/>
              <a:t>12</a:t>
            </a:fld>
            <a:endParaRPr lang="en-US"/>
          </a:p>
        </p:txBody>
      </p:sp>
    </p:spTree>
    <p:extLst>
      <p:ext uri="{BB962C8B-B14F-4D97-AF65-F5344CB8AC3E}">
        <p14:creationId xmlns:p14="http://schemas.microsoft.com/office/powerpoint/2010/main" val="3001406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highlight>
                  <a:srgbClr val="000000">
                    <a:alpha val="0"/>
                  </a:srgbClr>
                </a:highlight>
                <a:latin typeface="Calibri"/>
              </a:rPr>
              <a:t>La matriz captura cada referencia a HMP de las líneas de vida comunitarias de FEMA. A la izquierda se enumeran las 7 líneas de vida de la comunidad creadas por FEMA: Seguridad, alimentos, agua, refugio, salud y medicina, energía, comunicaciones, transporte y materiales peligrosos. Las líneas de vida comunitarias de FEMA aseguran que se consideren todos los aspectos de una comunidad al evaluar los riesgos y servicios que tienen valor social, económico y cultural para una comunidad.</a:t>
            </a:r>
          </a:p>
          <a:p>
            <a:endParaRPr lang="en-US"/>
          </a:p>
          <a:p>
            <a:pPr rtl="0"/>
            <a:r>
              <a:rPr lang="es" sz="1200" b="0" i="0" u="none" strike="noStrike">
                <a:highlight>
                  <a:srgbClr val="000000">
                    <a:alpha val="0"/>
                  </a:srgbClr>
                </a:highlight>
                <a:latin typeface="Calibri"/>
              </a:rPr>
              <a:t>El transporte es una línea de vida importante identificada en todos los HMP. Las carreteras, así como las instalaciones relacionadas con las infraestructuras, como los puertos y las vías férreas, han sido identificadas como vulnerables por los HMP locales y estatales, especialmente ante peligros como inundaciones, terremotos y tsunamis. </a:t>
            </a:r>
            <a:endParaRPr lang="en-US">
              <a:cs typeface="Calibri"/>
            </a:endParaRPr>
          </a:p>
          <a:p>
            <a:endParaRPr lang="en-US"/>
          </a:p>
          <a:p>
            <a:pPr rtl="0"/>
            <a:r>
              <a:rPr lang="es" sz="1200" b="0" i="0" u="none" strike="noStrike">
                <a:highlight>
                  <a:srgbClr val="000000">
                    <a:alpha val="0"/>
                  </a:srgbClr>
                </a:highlight>
                <a:latin typeface="Calibri"/>
              </a:rPr>
              <a:t>Las escuelas son una línea de vida importante que se menciona en todos los HMP y en los comentarios públicos. Las escuelas son una parte importante de la vida de las comunidades, y durante los desastres a menudo sirven como refugios y lugares donde las comunidades pueden reunirse y obtener acceso a recursos e información.</a:t>
            </a:r>
            <a:endParaRPr lang="en-US">
              <a:cs typeface="Calibri"/>
            </a:endParaRPr>
          </a:p>
          <a:p>
            <a:endParaRPr lang="en-US"/>
          </a:p>
          <a:p>
            <a:pPr rtl="0"/>
            <a:r>
              <a:rPr lang="es" sz="1200" b="0" i="0" u="none" strike="noStrike">
                <a:highlight>
                  <a:srgbClr val="000000">
                    <a:alpha val="0"/>
                  </a:srgbClr>
                </a:highlight>
                <a:latin typeface="Calibri"/>
              </a:rPr>
              <a:t>Es necesario desarrollar estudios y planes exhaustivos para estos activos críticos, aunque vulnerables, que proporcionan valor económico, social y cultural a las comunidades para guiar las inversiones de mitigación.</a:t>
            </a:r>
            <a:endParaRPr lang="en-US">
              <a:cs typeface="Calibri"/>
            </a:endParaRPr>
          </a:p>
        </p:txBody>
      </p:sp>
      <p:sp>
        <p:nvSpPr>
          <p:cNvPr id="4" name="Slide Number Placeholder 3"/>
          <p:cNvSpPr>
            <a:spLocks noGrp="1"/>
          </p:cNvSpPr>
          <p:nvPr>
            <p:ph type="sldNum" sz="quarter" idx="5"/>
          </p:nvPr>
        </p:nvSpPr>
        <p:spPr/>
        <p:txBody>
          <a:bodyPr/>
          <a:lstStyle/>
          <a:p>
            <a:fld id="{04067BE6-6F91-4DB0-896B-32BD7362129F}" type="slidenum">
              <a:rPr lang="en-US" smtClean="0"/>
              <a:t>13</a:t>
            </a:fld>
            <a:endParaRPr lang="en-US"/>
          </a:p>
        </p:txBody>
      </p:sp>
    </p:spTree>
    <p:extLst>
      <p:ext uri="{BB962C8B-B14F-4D97-AF65-F5344CB8AC3E}">
        <p14:creationId xmlns:p14="http://schemas.microsoft.com/office/powerpoint/2010/main" val="1438389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defRPr/>
            </a:pPr>
            <a:r>
              <a:rPr lang="es" sz="1200" b="0" i="0" u="none" strike="noStrike">
                <a:highlight>
                  <a:srgbClr val="000000">
                    <a:alpha val="0"/>
                  </a:srgbClr>
                </a:highlight>
                <a:latin typeface="Calibri"/>
                <a:ea typeface="Calibri"/>
                <a:cs typeface="Calibri"/>
              </a:rPr>
              <a:t>El índice de riesgo nacional de FEMA es una herramienta que genera calificaciones de riesgo compuestas para comunidades en todo EE. UU. </a:t>
            </a:r>
            <a:r>
              <a:rPr lang="es" sz="1200" b="0" i="0" u="none" strike="noStrike">
                <a:highlight>
                  <a:srgbClr val="000000">
                    <a:alpha val="0"/>
                  </a:srgbClr>
                </a:highlight>
                <a:latin typeface="Calibri"/>
              </a:rPr>
              <a:t>El índice de riesgo utiliza los datos de fuentes disponibles para factores de riesgo natural y riesgo comunitario para desarrollar calificaciones</a:t>
            </a:r>
            <a:r>
              <a:rPr lang="es" sz="1200" b="0" i="0" u="none" strike="noStrike">
                <a:highlight>
                  <a:srgbClr val="000000">
                    <a:alpha val="0"/>
                  </a:srgbClr>
                </a:highlight>
                <a:latin typeface="Calibri"/>
                <a:ea typeface="Calibri"/>
                <a:cs typeface="Calibri"/>
              </a:rPr>
              <a:t> entre 0 y 100 para ayudar a ilustrar el riesgo relativo de 18 peligros naturales.  </a:t>
            </a:r>
            <a:endParaRPr lang="en-US" b="1">
              <a:solidFill>
                <a:srgbClr val="000000"/>
              </a:solidFill>
              <a:latin typeface="Calibri"/>
              <a:ea typeface="Open Sans"/>
              <a:cs typeface="Open Sans"/>
            </a:endParaRPr>
          </a:p>
          <a:p>
            <a:pPr>
              <a:defRPr/>
            </a:pPr>
            <a:endParaRPr lang="en-US" b="1">
              <a:solidFill>
                <a:srgbClr val="C05F0D"/>
              </a:solidFill>
              <a:latin typeface="Open Sans"/>
              <a:ea typeface="Open Sans"/>
              <a:cs typeface="Open Sans"/>
            </a:endParaRPr>
          </a:p>
          <a:p>
            <a:pPr rtl="0">
              <a:defRPr/>
            </a:pPr>
            <a:r>
              <a:rPr lang="es" sz="1200" b="1" i="0" u="none" strike="noStrike">
                <a:solidFill>
                  <a:srgbClr val="C05F0D"/>
                </a:solidFill>
                <a:highlight>
                  <a:srgbClr val="000000">
                    <a:alpha val="0"/>
                  </a:srgbClr>
                </a:highlight>
                <a:latin typeface="Open Sans"/>
                <a:ea typeface="Open Sans"/>
                <a:cs typeface="Open Sans"/>
              </a:rPr>
              <a:t>La calificación utiliza pérdidas esperadas de desastres, </a:t>
            </a:r>
            <a:r>
              <a:rPr lang="es" sz="1200" b="1" i="0" u="none" strike="noStrike">
                <a:solidFill>
                  <a:srgbClr val="568B11"/>
                </a:solidFill>
                <a:highlight>
                  <a:srgbClr val="000000">
                    <a:alpha val="0"/>
                  </a:srgbClr>
                </a:highlight>
                <a:latin typeface="Open Sans"/>
                <a:ea typeface="Open Sans"/>
                <a:cs typeface="Open Sans"/>
              </a:rPr>
              <a:t>vulnerabilidad social, y </a:t>
            </a:r>
            <a:r>
              <a:rPr lang="es" sz="1200" b="1" i="0" u="none" strike="noStrike">
                <a:solidFill>
                  <a:srgbClr val="8E2DC0"/>
                </a:solidFill>
                <a:highlight>
                  <a:srgbClr val="000000">
                    <a:alpha val="0"/>
                  </a:srgbClr>
                </a:highlight>
                <a:latin typeface="Open Sans"/>
                <a:ea typeface="Open Sans"/>
                <a:cs typeface="Open Sans"/>
              </a:rPr>
              <a:t>capacidad de la comunidad para crear una calificación estándar.</a:t>
            </a:r>
            <a:endParaRPr lang="en-US" b="1" i="0">
              <a:solidFill>
                <a:srgbClr val="000000"/>
              </a:solidFill>
              <a:effectLst/>
              <a:latin typeface="Open Sans"/>
              <a:ea typeface="Open Sans"/>
              <a:cs typeface="Open Sans"/>
            </a:endParaRPr>
          </a:p>
          <a:p>
            <a:pPr algn="l"/>
            <a:endParaRPr lang="en-US" b="1" i="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r>
              <a:rPr lang="es" sz="1200" b="0" i="0" u="none" strike="noStrike">
                <a:solidFill>
                  <a:srgbClr val="000000"/>
                </a:solidFill>
                <a:highlight>
                  <a:srgbClr val="000000">
                    <a:alpha val="0"/>
                  </a:srgbClr>
                </a:highlight>
                <a:latin typeface="Open Sans"/>
                <a:ea typeface="Open Sans"/>
                <a:cs typeface="Open Sans"/>
              </a:rPr>
              <a:t>La diapositiva anterior muestra el índice de riesgo para los tres principales peligros en cada jurisdicción. </a:t>
            </a:r>
            <a:endParaRPr lang="en-US">
              <a:solidFill>
                <a:srgbClr val="000000"/>
              </a:solidFill>
              <a:latin typeface="Open Sans" panose="020B0606030504020204" pitchFamily="34" charset="0"/>
              <a:ea typeface="Open Sans"/>
              <a:cs typeface="Open Sans"/>
            </a:endParaRPr>
          </a:p>
          <a:p>
            <a:pPr algn="l"/>
            <a:endParaRPr lang="en-US">
              <a:solidFill>
                <a:srgbClr val="000000"/>
              </a:solidFill>
              <a:latin typeface="Open Sans" panose="020B0606030504020204" pitchFamily="34" charset="0"/>
            </a:endParaRPr>
          </a:p>
          <a:p>
            <a:pPr algn="l" rtl="0"/>
            <a:r>
              <a:rPr lang="es" sz="1200" b="0" i="0" u="none" strike="noStrike">
                <a:solidFill>
                  <a:srgbClr val="000000"/>
                </a:solidFill>
                <a:highlight>
                  <a:srgbClr val="000000">
                    <a:alpha val="0"/>
                  </a:srgbClr>
                </a:highlight>
                <a:latin typeface="Open Sans"/>
                <a:ea typeface="Open Sans"/>
                <a:cs typeface="Open Sans"/>
              </a:rPr>
              <a:t>Los números en esta presentación se redondean por razones de claridad</a:t>
            </a:r>
          </a:p>
          <a:p>
            <a:pPr marL="0" marR="0" lvl="0" indent="0" algn="l" defTabSz="914400" rtl="0" eaLnBrk="1" fontAlgn="auto" latinLnBrk="0" hangingPunct="1">
              <a:lnSpc>
                <a:spcPct val="100000"/>
              </a:lnSpc>
              <a:spcBef>
                <a:spcPct val="0"/>
              </a:spcBef>
              <a:spcAft>
                <a:spcPct val="0"/>
              </a:spcAft>
              <a:buClrTx/>
              <a:buSzTx/>
              <a:buFontTx/>
              <a:buNone/>
              <a:defRPr/>
            </a:pPr>
            <a:endParaRPr lang="en-US">
              <a:solidFill>
                <a:srgbClr val="000000"/>
              </a:solidFill>
              <a:latin typeface="Open Sans" panose="020B0606030504020204" pitchFamily="34" charset="0"/>
            </a:endParaRPr>
          </a:p>
          <a:p>
            <a:pPr rtl="0">
              <a:defRPr/>
            </a:pPr>
            <a:r>
              <a:rPr lang="es" sz="1200" b="0" i="0" u="none" strike="noStrike">
                <a:solidFill>
                  <a:srgbClr val="000000"/>
                </a:solidFill>
                <a:highlight>
                  <a:srgbClr val="000000">
                    <a:alpha val="0"/>
                  </a:srgbClr>
                </a:highlight>
                <a:latin typeface="Open Sans"/>
                <a:ea typeface="Open Sans"/>
                <a:cs typeface="Open Sans"/>
              </a:rPr>
              <a:t>Es una herramienta útil para ilustrar el riesgo comparativo y combinado de los peligros naturales. Sin embargo, cabe destacar que Alaska no recibe puntuaciones de riesgo para algunos peligros debido a la insuficiencia de datos. (por ejemplo Inundación costal, derrumbes de tierra)</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00"/>
              </a:solidFill>
              <a:effectLst/>
              <a:uLnTx/>
              <a:uFillTx/>
              <a:latin typeface="DM Sans Medium"/>
            </a:endParaRPr>
          </a:p>
          <a:p>
            <a:pPr rtl="0">
              <a:defRPr/>
            </a:pPr>
            <a:r>
              <a:rPr lang="es" sz="1200" b="0" i="0" u="none" strike="noStrike">
                <a:solidFill>
                  <a:srgbClr val="000000"/>
                </a:solidFill>
                <a:highlight>
                  <a:srgbClr val="000000">
                    <a:alpha val="0"/>
                  </a:srgbClr>
                </a:highlight>
                <a:latin typeface="Open Sans"/>
                <a:ea typeface="Open Sans"/>
                <a:cs typeface="Open Sans"/>
              </a:rPr>
              <a:t>Todos los Boroughs se sitúan por encima del riesgo medio de Alaska de 6,14. Los Boroughs de Kenai y Anchorage se sitúan por encima de la media nacional de 10,60. En particular, el municipio de Anchorage tiene el NRI más alto del estado y sólo el 11% de los condados a nivel nacional tienen puntuaciones compuestas de riesgo más altas. </a:t>
            </a:r>
          </a:p>
          <a:p>
            <a:pPr marL="0" marR="0" lvl="0" indent="0" algn="l" defTabSz="914400" rtl="0" eaLnBrk="1" fontAlgn="auto" latinLnBrk="0" hangingPunct="1">
              <a:lnSpc>
                <a:spcPct val="100000"/>
              </a:lnSpc>
              <a:spcBef>
                <a:spcPct val="0"/>
              </a:spcBef>
              <a:spcAft>
                <a:spcPct val="0"/>
              </a:spcAft>
              <a:buClrTx/>
              <a:buSzTx/>
              <a:buFontTx/>
              <a:buNone/>
              <a:defRPr/>
            </a:pPr>
            <a:endParaRPr lang="en-US"/>
          </a:p>
          <a:p>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14</a:t>
            </a:fld>
            <a:endParaRPr lang="en-US"/>
          </a:p>
        </p:txBody>
      </p:sp>
    </p:spTree>
    <p:extLst>
      <p:ext uri="{BB962C8B-B14F-4D97-AF65-F5344CB8AC3E}">
        <p14:creationId xmlns:p14="http://schemas.microsoft.com/office/powerpoint/2010/main" val="436404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highlight>
                  <a:srgbClr val="000000">
                    <a:alpha val="0"/>
                  </a:srgbClr>
                </a:highlight>
                <a:latin typeface="Calibri"/>
                <a:cs typeface="Calibri"/>
              </a:rPr>
              <a:t>Mediante la evaluación de necesidades, hemos identificado tipos de actividades de mitigación que pueden financiarse con la subvención. En coordinación con el estado y las jurisdicciones, decidiremos cómo se utilizarán los fondos y publicaremos un borrador del Plan de Acción que comunique las actividades elegidas para el comentario público. </a:t>
            </a:r>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15</a:t>
            </a:fld>
            <a:endParaRPr lang="en-US"/>
          </a:p>
        </p:txBody>
      </p:sp>
    </p:spTree>
    <p:extLst>
      <p:ext uri="{BB962C8B-B14F-4D97-AF65-F5344CB8AC3E}">
        <p14:creationId xmlns:p14="http://schemas.microsoft.com/office/powerpoint/2010/main" val="813942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17</a:t>
            </a:fld>
            <a:endParaRPr lang="en-US"/>
          </a:p>
        </p:txBody>
      </p:sp>
    </p:spTree>
    <p:extLst>
      <p:ext uri="{BB962C8B-B14F-4D97-AF65-F5344CB8AC3E}">
        <p14:creationId xmlns:p14="http://schemas.microsoft.com/office/powerpoint/2010/main" val="374389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18</a:t>
            </a:fld>
            <a:endParaRPr lang="en-US"/>
          </a:p>
        </p:txBody>
      </p:sp>
    </p:spTree>
    <p:extLst>
      <p:ext uri="{BB962C8B-B14F-4D97-AF65-F5344CB8AC3E}">
        <p14:creationId xmlns:p14="http://schemas.microsoft.com/office/powerpoint/2010/main" val="3959250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19</a:t>
            </a:fld>
            <a:endParaRPr lang="en-US"/>
          </a:p>
        </p:txBody>
      </p:sp>
    </p:spTree>
    <p:extLst>
      <p:ext uri="{BB962C8B-B14F-4D97-AF65-F5344CB8AC3E}">
        <p14:creationId xmlns:p14="http://schemas.microsoft.com/office/powerpoint/2010/main" val="211252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20</a:t>
            </a:fld>
            <a:endParaRPr lang="en-US"/>
          </a:p>
        </p:txBody>
      </p:sp>
    </p:spTree>
    <p:extLst>
      <p:ext uri="{BB962C8B-B14F-4D97-AF65-F5344CB8AC3E}">
        <p14:creationId xmlns:p14="http://schemas.microsoft.com/office/powerpoint/2010/main" val="2381043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21</a:t>
            </a:fld>
            <a:endParaRPr lang="en-US"/>
          </a:p>
        </p:txBody>
      </p:sp>
    </p:spTree>
    <p:extLst>
      <p:ext uri="{BB962C8B-B14F-4D97-AF65-F5344CB8AC3E}">
        <p14:creationId xmlns:p14="http://schemas.microsoft.com/office/powerpoint/2010/main" val="2563403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highlight>
                  <a:srgbClr val="000000">
                    <a:alpha val="0"/>
                  </a:srgbClr>
                </a:highlight>
                <a:latin typeface="Calibri"/>
                <a:cs typeface="Calibri"/>
              </a:rPr>
              <a:t>Ahora brindaremos al público una oportunidad para enviar comentarios sobre el uso de los fondos de CDBG-MIT. </a:t>
            </a:r>
          </a:p>
        </p:txBody>
      </p:sp>
      <p:sp>
        <p:nvSpPr>
          <p:cNvPr id="4" name="Slide Number Placeholder 3"/>
          <p:cNvSpPr>
            <a:spLocks noGrp="1"/>
          </p:cNvSpPr>
          <p:nvPr>
            <p:ph type="sldNum" sz="quarter" idx="5"/>
          </p:nvPr>
        </p:nvSpPr>
        <p:spPr/>
        <p:txBody>
          <a:bodyPr/>
          <a:lstStyle/>
          <a:p>
            <a:fld id="{04067BE6-6F91-4DB0-896B-32BD7362129F}" type="slidenum">
              <a:rPr lang="en-US"/>
              <a:t>23</a:t>
            </a:fld>
            <a:endParaRPr lang="en-US"/>
          </a:p>
        </p:txBody>
      </p:sp>
    </p:spTree>
    <p:extLst>
      <p:ext uri="{BB962C8B-B14F-4D97-AF65-F5344CB8AC3E}">
        <p14:creationId xmlns:p14="http://schemas.microsoft.com/office/powerpoint/2010/main" val="1433893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highlight>
                  <a:srgbClr val="000000">
                    <a:alpha val="0"/>
                  </a:srgbClr>
                </a:highlight>
                <a:latin typeface="Calibri"/>
              </a:rPr>
              <a:t>El orden del día se presenta más o menos en el orden de los contenidos del MNA dentro del plan de acción. </a:t>
            </a:r>
          </a:p>
        </p:txBody>
      </p:sp>
      <p:sp>
        <p:nvSpPr>
          <p:cNvPr id="4" name="Slide Number Placeholder 3"/>
          <p:cNvSpPr>
            <a:spLocks noGrp="1"/>
          </p:cNvSpPr>
          <p:nvPr>
            <p:ph type="sldNum" sz="quarter" idx="5"/>
          </p:nvPr>
        </p:nvSpPr>
        <p:spPr/>
        <p:txBody>
          <a:bodyPr/>
          <a:lstStyle/>
          <a:p>
            <a:fld id="{04067BE6-6F91-4DB0-896B-32BD7362129F}" type="slidenum">
              <a:rPr lang="en-US" smtClean="0"/>
              <a:t>2</a:t>
            </a:fld>
            <a:endParaRPr lang="en-US"/>
          </a:p>
        </p:txBody>
      </p:sp>
    </p:spTree>
    <p:extLst>
      <p:ext uri="{BB962C8B-B14F-4D97-AF65-F5344CB8AC3E}">
        <p14:creationId xmlns:p14="http://schemas.microsoft.com/office/powerpoint/2010/main" val="2453809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highlight>
                  <a:srgbClr val="000000">
                    <a:alpha val="0"/>
                  </a:srgbClr>
                </a:highlight>
                <a:latin typeface="Calibri"/>
                <a:cs typeface="Calibri"/>
              </a:rPr>
              <a:t>El 6 de enero de 2021, el Departamento de Vivienda y Desarrollo Urbano de EE. UU. asignó $2.288.000 en fondos de subvención en bloque de desarrollo comunitario - mitigación al estado de Alaska para actividades que mitiguen los riesgos naturales en la región afectada por el terremoto de la ensenada de Cook de 2018. El HUD requiere que el estado utilice fondos en actividades que incrementan la resiliencia ante desastres y reduce o elimina el riesgo a largo plazo de perder la vida, lesiones, daños y pérdidas de propiedad, y sufrimiento y dificultades, disminuyendo el impacto de futuros desastres. </a:t>
            </a:r>
            <a:r>
              <a:rPr lang="es" sz="1200" b="0" i="0" u="none" strike="noStrike">
                <a:highlight>
                  <a:srgbClr val="000000">
                    <a:alpha val="0"/>
                  </a:srgbClr>
                </a:highlight>
                <a:latin typeface="Calibri"/>
              </a:rPr>
              <a:t>Los fondos de CDBG-MIT representan una oportunidad única y significativa para llevar a cabo actividades estratégicas y de alto impacto para mitigar futuros desastres. Este taller informativo y audiencia pública proporcionará a los residentes una oportunidad para hacer preguntas sobre los objetivos del financiamiento de CDBG-MIT, comprender la metodología de evaluación de riesgos utilizada para priorizar riesgos, proporcionar comentarios con respecto a las necesidades en su comunidad para protegerla de futuros eventos de desastre.</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4067BE6-6F91-4DB0-896B-32BD7362129F}" type="slidenum">
              <a:rPr lang="en-US"/>
              <a:t>5</a:t>
            </a:fld>
            <a:endParaRPr lang="en-US"/>
          </a:p>
        </p:txBody>
      </p:sp>
    </p:spTree>
    <p:extLst>
      <p:ext uri="{BB962C8B-B14F-4D97-AF65-F5344CB8AC3E}">
        <p14:creationId xmlns:p14="http://schemas.microsoft.com/office/powerpoint/2010/main" val="1880596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highlight>
                  <a:srgbClr val="000000">
                    <a:alpha val="0"/>
                  </a:srgbClr>
                </a:highlight>
                <a:latin typeface="Calibri"/>
                <a:cs typeface="Calibri"/>
              </a:rPr>
              <a:t>HUD ha asignado casi $20 mil millones en fondos de CDBG-MIT a partir de 2019 a estados y jurisdicciones locales en todo el país. Las subvenciones de CDBG-MIT representan un esfuerzo del gobierno federal para ayudar a las comunidades en su trabajo para reducir el riesgo de impactos de futuros desastres. </a:t>
            </a:r>
          </a:p>
        </p:txBody>
      </p:sp>
      <p:sp>
        <p:nvSpPr>
          <p:cNvPr id="4" name="Slide Number Placeholder 3"/>
          <p:cNvSpPr>
            <a:spLocks noGrp="1"/>
          </p:cNvSpPr>
          <p:nvPr>
            <p:ph type="sldNum" sz="quarter" idx="5"/>
          </p:nvPr>
        </p:nvSpPr>
        <p:spPr/>
        <p:txBody>
          <a:bodyPr/>
          <a:lstStyle/>
          <a:p>
            <a:fld id="{04067BE6-6F91-4DB0-896B-32BD7362129F}" type="slidenum">
              <a:rPr lang="en-US"/>
              <a:t>6</a:t>
            </a:fld>
            <a:endParaRPr lang="en-US"/>
          </a:p>
        </p:txBody>
      </p:sp>
    </p:spTree>
    <p:extLst>
      <p:ext uri="{BB962C8B-B14F-4D97-AF65-F5344CB8AC3E}">
        <p14:creationId xmlns:p14="http://schemas.microsoft.com/office/powerpoint/2010/main" val="2097839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highlight>
                  <a:srgbClr val="000000">
                    <a:alpha val="0"/>
                  </a:srgbClr>
                </a:highlight>
                <a:latin typeface="Calibri"/>
                <a:cs typeface="Calibri"/>
              </a:rPr>
              <a:t>LMI = los ingresos del hogar son menores que el 80% del ingreso medio de la zona, calculado mediante datos de HUD y de censo. </a:t>
            </a:r>
            <a:r>
              <a:rPr lang="es" sz="1200" b="0" i="0" u="none" strike="noStrike">
                <a:highlight>
                  <a:srgbClr val="000000">
                    <a:alpha val="0"/>
                  </a:srgbClr>
                </a:highlight>
                <a:latin typeface="Calibri"/>
              </a:rPr>
              <a:t>"El ingreso medio de la zona para Anchorage es $116.300.</a:t>
            </a:r>
          </a:p>
          <a:p>
            <a:pPr rtl="0"/>
            <a:r>
              <a:rPr lang="es" sz="1200" b="0" i="0" u="none" strike="noStrike">
                <a:highlight>
                  <a:srgbClr val="000000">
                    <a:alpha val="0"/>
                  </a:srgbClr>
                </a:highlight>
                <a:latin typeface="Calibri"/>
              </a:rPr>
              <a:t>El ingreso medio de la zona para el Borough de Matanuska-Susitna y el Borough de la Península de Kenai es $94.800". </a:t>
            </a:r>
            <a:endParaRPr lang="en-US">
              <a:cs typeface="Calibri"/>
            </a:endParaRPr>
          </a:p>
        </p:txBody>
      </p:sp>
      <p:sp>
        <p:nvSpPr>
          <p:cNvPr id="4" name="Slide Number Placeholder 3"/>
          <p:cNvSpPr>
            <a:spLocks noGrp="1"/>
          </p:cNvSpPr>
          <p:nvPr>
            <p:ph type="sldNum" sz="quarter" idx="5"/>
          </p:nvPr>
        </p:nvSpPr>
        <p:spPr/>
        <p:txBody>
          <a:bodyPr/>
          <a:lstStyle/>
          <a:p>
            <a:fld id="{04067BE6-6F91-4DB0-896B-32BD7362129F}" type="slidenum">
              <a:rPr lang="en-US"/>
              <a:t>7</a:t>
            </a:fld>
            <a:endParaRPr lang="en-US"/>
          </a:p>
        </p:txBody>
      </p:sp>
    </p:spTree>
    <p:extLst>
      <p:ext uri="{BB962C8B-B14F-4D97-AF65-F5344CB8AC3E}">
        <p14:creationId xmlns:p14="http://schemas.microsoft.com/office/powerpoint/2010/main" val="2937937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highlight>
                  <a:srgbClr val="000000">
                    <a:alpha val="0"/>
                  </a:srgbClr>
                </a:highlight>
                <a:latin typeface="Calibri"/>
              </a:rPr>
              <a:t>HUD MID: El HUD utiliza los mejores datos disponibles sobre el impacto de la catástrofe y las necesidades de recuperación para determinar las zonas con mayor necesidad de ayuda federal. </a:t>
            </a:r>
          </a:p>
          <a:p>
            <a:pPr rtl="0"/>
            <a:r>
              <a:rPr lang="es" sz="1200" b="0" i="0" u="none" strike="noStrike">
                <a:highlight>
                  <a:srgbClr val="000000">
                    <a:alpha val="0"/>
                  </a:srgbClr>
                </a:highlight>
                <a:latin typeface="Calibri"/>
              </a:rPr>
              <a:t>MID estatal: Alaska ha complementado los datos del HUD con los datos y conocimientos locales y regionales y ha determinado que los Boroughs de Matanuska-Susitna y de la Península de Kenai también tienen necesidades derivadas de la catástrofe y pueden recibir ayuda federal. </a:t>
            </a:r>
            <a:endParaRPr lang="en-US">
              <a:cs typeface="Calibri"/>
            </a:endParaRPr>
          </a:p>
        </p:txBody>
      </p:sp>
      <p:sp>
        <p:nvSpPr>
          <p:cNvPr id="4" name="Slide Number Placeholder 3"/>
          <p:cNvSpPr>
            <a:spLocks noGrp="1"/>
          </p:cNvSpPr>
          <p:nvPr>
            <p:ph type="sldNum" sz="quarter" idx="5"/>
          </p:nvPr>
        </p:nvSpPr>
        <p:spPr/>
        <p:txBody>
          <a:bodyPr/>
          <a:lstStyle/>
          <a:p>
            <a:fld id="{04067BE6-6F91-4DB0-896B-32BD7362129F}" type="slidenum">
              <a:rPr lang="en-US"/>
              <a:t>8</a:t>
            </a:fld>
            <a:endParaRPr lang="en-US"/>
          </a:p>
        </p:txBody>
      </p:sp>
    </p:spTree>
    <p:extLst>
      <p:ext uri="{BB962C8B-B14F-4D97-AF65-F5344CB8AC3E}">
        <p14:creationId xmlns:p14="http://schemas.microsoft.com/office/powerpoint/2010/main" val="707388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highlight>
                  <a:srgbClr val="000000">
                    <a:alpha val="0"/>
                  </a:srgbClr>
                </a:highlight>
                <a:latin typeface="Calibri"/>
                <a:cs typeface="Calibri"/>
              </a:rPr>
              <a:t>Las guías de subvención de CDBG-MIT requieren que los beneficiarios consideren las necesidades de mitigación de los servicios y sistemas de infraestructura esenciales de los que dependen las comunidades para funcionar.</a:t>
            </a:r>
          </a:p>
        </p:txBody>
      </p:sp>
      <p:sp>
        <p:nvSpPr>
          <p:cNvPr id="4" name="Slide Number Placeholder 3"/>
          <p:cNvSpPr>
            <a:spLocks noGrp="1"/>
          </p:cNvSpPr>
          <p:nvPr>
            <p:ph type="sldNum" sz="quarter" idx="5"/>
          </p:nvPr>
        </p:nvSpPr>
        <p:spPr/>
        <p:txBody>
          <a:bodyPr/>
          <a:lstStyle/>
          <a:p>
            <a:fld id="{04067BE6-6F91-4DB0-896B-32BD7362129F}" type="slidenum">
              <a:rPr lang="en-US"/>
              <a:t>9</a:t>
            </a:fld>
            <a:endParaRPr lang="en-US"/>
          </a:p>
        </p:txBody>
      </p:sp>
    </p:spTree>
    <p:extLst>
      <p:ext uri="{BB962C8B-B14F-4D97-AF65-F5344CB8AC3E}">
        <p14:creationId xmlns:p14="http://schemas.microsoft.com/office/powerpoint/2010/main" val="1112605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highlight>
                  <a:srgbClr val="000000">
                    <a:alpha val="0"/>
                  </a:srgbClr>
                </a:highlight>
                <a:latin typeface="Calibri"/>
              </a:rPr>
              <a:t>Añadir notas </a:t>
            </a:r>
          </a:p>
        </p:txBody>
      </p:sp>
      <p:sp>
        <p:nvSpPr>
          <p:cNvPr id="4" name="Slide Number Placeholder 3"/>
          <p:cNvSpPr>
            <a:spLocks noGrp="1"/>
          </p:cNvSpPr>
          <p:nvPr>
            <p:ph type="sldNum" sz="quarter" idx="5"/>
          </p:nvPr>
        </p:nvSpPr>
        <p:spPr/>
        <p:txBody>
          <a:bodyPr/>
          <a:lstStyle/>
          <a:p>
            <a:fld id="{04067BE6-6F91-4DB0-896B-32BD7362129F}" type="slidenum">
              <a:rPr lang="en-US" smtClean="0"/>
              <a:t>10</a:t>
            </a:fld>
            <a:endParaRPr lang="en-US"/>
          </a:p>
        </p:txBody>
      </p:sp>
    </p:spTree>
    <p:extLst>
      <p:ext uri="{BB962C8B-B14F-4D97-AF65-F5344CB8AC3E}">
        <p14:creationId xmlns:p14="http://schemas.microsoft.com/office/powerpoint/2010/main" val="1474629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highlight>
                  <a:srgbClr val="000000">
                    <a:alpha val="0"/>
                  </a:srgbClr>
                </a:highlight>
                <a:latin typeface="Calibri"/>
                <a:cs typeface="Calibri"/>
              </a:rPr>
              <a:t>Cada beneficiario debe realizar una evaluación de las necesidades de mitigación de las zonas afectadas por el desastre, que debería informar las actividades de CDBG-MIT que financiará Alaska. </a:t>
            </a:r>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11</a:t>
            </a:fld>
            <a:endParaRPr lang="en-US"/>
          </a:p>
        </p:txBody>
      </p:sp>
    </p:spTree>
    <p:extLst>
      <p:ext uri="{BB962C8B-B14F-4D97-AF65-F5344CB8AC3E}">
        <p14:creationId xmlns:p14="http://schemas.microsoft.com/office/powerpoint/2010/main" val="811198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 Id="rId3" Type="http://schemas.openxmlformats.org/officeDocument/2006/relationships/image" Target="../media/image6.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9.jpeg"/><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e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3.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3.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Master" Target="../slideMasters/slideMaster2.xml"/><Relationship Id="rId2" Type="http://schemas.openxmlformats.org/officeDocument/2006/relationships/image" Target="../media/image14.jpe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Master" Target="../slideMasters/slideMaster2.xml"/><Relationship Id="rId2" Type="http://schemas.openxmlformats.org/officeDocument/2006/relationships/image" Target="../media/image16.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Master" Target="../slideMasters/slideMaster2.xml"/><Relationship Id="rId2" Type="http://schemas.openxmlformats.org/officeDocument/2006/relationships/image" Target="../media/image17.jpe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2.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18.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20.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21.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eg"/><Relationship Id="rId3" Type="http://schemas.openxmlformats.org/officeDocument/2006/relationships/image" Target="../media/image12.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eg"/><Relationship Id="rId3" Type="http://schemas.openxmlformats.org/officeDocument/2006/relationships/image" Target="../media/image12.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9.jpeg"/><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Master" Target="../slideMasters/slideMaster1.xml"/><Relationship Id="rId2" Type="http://schemas.openxmlformats.org/officeDocument/2006/relationships/image" Target="../media/image16.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Master" Target="../slideMasters/slideMaster1.xml"/><Relationship Id="rId2" Type="http://schemas.openxmlformats.org/officeDocument/2006/relationships/image" Target="../media/image17.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8.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0.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eg"/><Relationship Id="rId3" Type="http://schemas.openxmlformats.org/officeDocument/2006/relationships/image" Target="../media/image1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eg"/><Relationship Id="rId3" Type="http://schemas.openxmlformats.org/officeDocument/2006/relationships/image" Target="../media/image1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45975" y="102907"/>
            <a:ext cx="10474900" cy="75434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603250" y="1397000"/>
            <a:ext cx="10699750" cy="4530990"/>
          </a:xfrm>
          <a:prstGeom prst="rect">
            <a:avLst/>
          </a:prstGeom>
        </p:spPr>
        <p:txBody>
          <a:bodyPr/>
          <a:lstStyle>
            <a:lvl1pPr>
              <a:spcAft>
                <a:spcPct val="0"/>
              </a:spcAft>
              <a:defRPr/>
            </a:lvl1pPr>
            <a:lvl2pPr>
              <a:spcAft>
                <a:spcPct val="0"/>
              </a:spcAft>
              <a:defRPr/>
            </a:lvl2pPr>
            <a:lvl3pPr>
              <a:spcAft>
                <a:spcPct val="0"/>
              </a:spcAft>
              <a:defRPr/>
            </a:lvl3pPr>
            <a:lvl4pPr>
              <a:spcAft>
                <a:spcPct val="0"/>
              </a:spcAft>
              <a:defRPr/>
            </a:lvl4pPr>
            <a:lvl5pPr>
              <a:spcAft>
                <a:spcPct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F5E293D-84A8-DE4B-AEA5-5FC36490FA81}"/>
              </a:ext>
            </a:extLst>
          </p:cNvPr>
          <p:cNvSpPr txBox="1"/>
          <p:nvPr userDrawn="1"/>
        </p:nvSpPr>
        <p:spPr>
          <a:xfrm flipH="1">
            <a:off x="1392226" y="-108858"/>
            <a:ext cx="0" cy="0"/>
          </a:xfrm>
          <a:prstGeom prst="rect">
            <a:avLst/>
          </a:prstGeom>
          <a:noFill/>
        </p:spPr>
        <p:txBody>
          <a:bodyPr wrap="none" rtlCol="0">
            <a:noAutofit/>
          </a:bodyPr>
          <a:lstStyle/>
          <a:p>
            <a:endParaRPr lang="en-US" sz="1250"/>
          </a:p>
        </p:txBody>
      </p:sp>
      <p:pic>
        <p:nvPicPr>
          <p:cNvPr id="8" name="Picture 7" descr="Logo&#10;&#10;Description automatically generated">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7160DA-3CD4-0B56-2171-544BA36ADC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564" y="6289758"/>
            <a:ext cx="588663" cy="389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Bullets Plus Tex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4353035" y="1397000"/>
            <a:ext cx="6949965" cy="4530990"/>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000"/>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3525865" y="1397000"/>
            <a:ext cx="7777135" cy="4287550"/>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00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Photo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109596"/>
            <a:ext cx="10858500" cy="747654"/>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4077162" y="1397000"/>
            <a:ext cx="7225838" cy="4530990"/>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7BD261C-9408-734F-898D-84794120CF8C}"/>
              </a:ext>
            </a:extLst>
          </p:cNvPr>
          <p:cNvSpPr>
            <a:spLocks noGrp="1"/>
          </p:cNvSpPr>
          <p:nvPr>
            <p:ph type="pic" sz="quarter" idx="14"/>
          </p:nvPr>
        </p:nvSpPr>
        <p:spPr>
          <a:xfrm>
            <a:off x="603250" y="1397000"/>
            <a:ext cx="2903220" cy="4530990"/>
          </a:xfrm>
        </p:spPr>
        <p:txBody>
          <a:bodyPr/>
          <a:lstStyle/>
          <a:p>
            <a:r>
              <a:rPr lang="en-US"/>
              <a:t>Click icon to add picture</a:t>
            </a:r>
          </a:p>
        </p:txBody>
      </p:sp>
    </p:spTree>
    <p:extLst>
      <p:ext uri="{BB962C8B-B14F-4D97-AF65-F5344CB8AC3E}">
        <p14:creationId xmlns:p14="http://schemas.microsoft.com/office/powerpoint/2010/main" val="78448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rge Bullets Plus Tex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4353035" y="1397000"/>
            <a:ext cx="6949965" cy="4530990"/>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000"/>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11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arge Bullets Plus 2 columns">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13900"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4128822" y="1397000"/>
            <a:ext cx="7174178" cy="4530990"/>
          </a:xfrm>
          <a:prstGeom prst="rect">
            <a:avLst/>
          </a:prstGeom>
        </p:spPr>
        <p:txBody>
          <a:bodyPr numCol="2" spcCol="457200"/>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529"/>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135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50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75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183124B-FBD0-A14D-A68D-D7EDE462A400}"/>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Tree>
    <p:extLst>
      <p:ext uri="{BB962C8B-B14F-4D97-AF65-F5344CB8AC3E}">
        <p14:creationId xmlns:p14="http://schemas.microsoft.com/office/powerpoint/2010/main" val="348985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2" name="Title 1"/>
          <p:cNvSpPr>
            <a:spLocks noGrp="1"/>
          </p:cNvSpPr>
          <p:nvPr>
            <p:ph type="title"/>
          </p:nvPr>
        </p:nvSpPr>
        <p:spPr>
          <a:xfrm>
            <a:off x="444500" y="126478"/>
            <a:ext cx="10858500" cy="73077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0098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910780"/>
            <a:ext cx="3747524" cy="4017211"/>
          </a:xfrm>
        </p:spPr>
        <p:txBody>
          <a:bodyPr anchor="b"/>
          <a:lstStyle>
            <a:lvl1pPr marL="0" indent="0">
              <a:lnSpc>
                <a:spcPct val="100000"/>
              </a:lnSpc>
              <a:spcBef>
                <a:spcPct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1431715" y="6076415"/>
            <a:ext cx="2435640" cy="495836"/>
          </a:xfrm>
        </p:spPr>
        <p:txBody>
          <a:bodyPr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408946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ble Slide 1">
    <p:spTree>
      <p:nvGrpSpPr>
        <p:cNvPr id="1" name=""/>
        <p:cNvGrpSpPr/>
        <p:nvPr/>
      </p:nvGrpSpPr>
      <p:grpSpPr>
        <a:xfrm>
          <a:off x="0" y="0"/>
          <a:ext cx="0" cy="0"/>
          <a:chOff x="0" y="0"/>
          <a:chExt cx="0" cy="0"/>
        </a:xfrm>
      </p:grpSpPr>
      <p:sp>
        <p:nvSpPr>
          <p:cNvPr id="2" name="Title 1"/>
          <p:cNvSpPr>
            <a:spLocks noGrp="1"/>
          </p:cNvSpPr>
          <p:nvPr>
            <p:ph type="title"/>
          </p:nvPr>
        </p:nvSpPr>
        <p:spPr>
          <a:xfrm>
            <a:off x="444500" y="126478"/>
            <a:ext cx="10858500" cy="73077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38306"/>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910780"/>
            <a:ext cx="2713870" cy="4017211"/>
          </a:xfrm>
        </p:spPr>
        <p:txBody>
          <a:bodyPr anchor="b"/>
          <a:lstStyle>
            <a:lvl1pPr marL="0" indent="0">
              <a:lnSpc>
                <a:spcPct val="100000"/>
              </a:lnSpc>
              <a:spcBef>
                <a:spcPct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8867360" y="5432155"/>
            <a:ext cx="2435640" cy="495836"/>
          </a:xfr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84624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able Slide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1"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8867360" y="5432155"/>
            <a:ext cx="2435640" cy="495836"/>
          </a:xfr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1" name="Straight Connector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5AB194E-9742-BF4A-8CFB-FE6070B17870}"/>
              </a:ext>
            </a:extLst>
          </p:cNvPr>
          <p:cNvCxnSpPr/>
          <p:nvPr userDrawn="1"/>
        </p:nvCxnSpPr>
        <p:spPr>
          <a:xfrm>
            <a:off x="445975" y="191422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7E36C5A-5DC3-FA4B-B61B-D597ED183863}"/>
              </a:ext>
            </a:extLst>
          </p:cNvPr>
          <p:cNvSpPr>
            <a:spLocks noGrp="1"/>
          </p:cNvSpPr>
          <p:nvPr>
            <p:ph type="subTitle" idx="1" hasCustomPrompt="1"/>
          </p:nvPr>
        </p:nvSpPr>
        <p:spPr>
          <a:xfrm>
            <a:off x="596485" y="1100136"/>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amet, consectetur adipiscing elit, sed do eiusmod tempor incididunt ut labore et dolore magna aliqua. Ut enim ad minim veniam, quis nostrud. Lorem ipsum dolor sit amet, consectetur adipiscing elit, sed do eiusmod tempor.</a:t>
            </a:r>
            <a:endParaRPr lang="en-US"/>
          </a:p>
        </p:txBody>
      </p:sp>
    </p:spTree>
    <p:extLst>
      <p:ext uri="{BB962C8B-B14F-4D97-AF65-F5344CB8AC3E}">
        <p14:creationId xmlns:p14="http://schemas.microsoft.com/office/powerpoint/2010/main" val="210812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Bullets Plus 2 columns">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13900"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4128822" y="1397000"/>
            <a:ext cx="7174178" cy="4530990"/>
          </a:xfrm>
          <a:prstGeom prst="rect">
            <a:avLst/>
          </a:prstGeom>
        </p:spPr>
        <p:txBody>
          <a:bodyPr numCol="2" spcCol="457200"/>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529"/>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Chart pag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10"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F2DDBD5-ABCB-EB4C-B7EF-8C6A5725E145}"/>
              </a:ext>
            </a:extLst>
          </p:cNvPr>
          <p:cNvSpPr>
            <a:spLocks noGrp="1"/>
          </p:cNvSpPr>
          <p:nvPr>
            <p:ph type="title"/>
          </p:nvPr>
        </p:nvSpPr>
        <p:spPr>
          <a:xfrm>
            <a:off x="603250" y="95250"/>
            <a:ext cx="10699750" cy="762001"/>
          </a:xfrm>
        </p:spPr>
        <p:txBody>
          <a:bodyPr anchor="ctr"/>
          <a:lstStyle>
            <a:lvl1pPr>
              <a:defRPr sz="2500" b="1" i="0">
                <a:latin typeface="DM Sans" pitchFamily="2" charset="77"/>
              </a:defRPr>
            </a:lvl1pPr>
          </a:lstStyle>
          <a:p>
            <a:r>
              <a:rPr lang="en-US"/>
              <a:t>Click to edit Master title style</a:t>
            </a:r>
          </a:p>
        </p:txBody>
      </p:sp>
      <p:cxnSp>
        <p:nvCxnSpPr>
          <p:cNvPr id="11" name="Straight Connector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893A5D2-FBCA-3043-A574-B21ADF2B2B0A}"/>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6A4763F-E792-044F-9960-1A223FCFE601}"/>
              </a:ext>
            </a:extLst>
          </p:cNvPr>
          <p:cNvSpPr>
            <a:spLocks noGrp="1"/>
          </p:cNvSpPr>
          <p:nvPr>
            <p:ph type="body" sz="quarter" idx="14" hasCustomPrompt="1"/>
          </p:nvPr>
        </p:nvSpPr>
        <p:spPr>
          <a:xfrm>
            <a:off x="8867360" y="5432155"/>
            <a:ext cx="2435640" cy="495836"/>
          </a:xfrm>
        </p:spPr>
        <p:txBody>
          <a:bodyPr tIns="0" bIns="0"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AEB22B1-966D-F240-8498-C3189C7DD07E}"/>
              </a:ext>
            </a:extLst>
          </p:cNvPr>
          <p:cNvCxnSpPr/>
          <p:nvPr userDrawn="1"/>
        </p:nvCxnSpPr>
        <p:spPr>
          <a:xfrm>
            <a:off x="445975" y="173304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F99E8A5-4D15-6049-B8A5-7AB5D53C1BFB}"/>
              </a:ext>
            </a:extLst>
          </p:cNvPr>
          <p:cNvSpPr>
            <a:spLocks noGrp="1"/>
          </p:cNvSpPr>
          <p:nvPr>
            <p:ph type="subTitle" idx="1" hasCustomPrompt="1"/>
          </p:nvPr>
        </p:nvSpPr>
        <p:spPr>
          <a:xfrm>
            <a:off x="596485" y="1012986"/>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amet, consectetur adipiscing elit, sed do eiusmod tempor incididunt ut labore et dolore magna aliqua. Ut enim ad minim veniam, quis nostrud. Lorem ipsum dolor sit amet, consectetur adipiscing elit, sed do eiusmod tempor.</a:t>
            </a:r>
            <a:endParaRPr lang="en-US"/>
          </a:p>
        </p:txBody>
      </p:sp>
    </p:spTree>
    <p:extLst>
      <p:ext uri="{BB962C8B-B14F-4D97-AF65-F5344CB8AC3E}">
        <p14:creationId xmlns:p14="http://schemas.microsoft.com/office/powerpoint/2010/main" val="372055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ar chart page - Dual title | 1">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10"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F2DDBD5-ABCB-EB4C-B7EF-8C6A5725E145}"/>
              </a:ext>
            </a:extLst>
          </p:cNvPr>
          <p:cNvSpPr>
            <a:spLocks noGrp="1"/>
          </p:cNvSpPr>
          <p:nvPr>
            <p:ph type="title" hasCustomPrompt="1"/>
          </p:nvPr>
        </p:nvSpPr>
        <p:spPr>
          <a:xfrm>
            <a:off x="444500" y="95783"/>
            <a:ext cx="5048935" cy="761467"/>
          </a:xfrm>
        </p:spPr>
        <p:txBody>
          <a:bodyPr anchor="ctr"/>
          <a:lstStyle>
            <a:lvl1pPr>
              <a:defRPr sz="2500" b="1" i="0">
                <a:latin typeface="DM Sans" pitchFamily="2" charset="77"/>
              </a:defRPr>
            </a:lvl1pPr>
          </a:lstStyle>
          <a:p>
            <a:r>
              <a:rPr lang="en-US"/>
              <a:t>Click to edit chart 1 title</a:t>
            </a:r>
          </a:p>
        </p:txBody>
      </p:sp>
      <p:cxnSp>
        <p:nvCxnSpPr>
          <p:cNvPr id="11" name="Straight Connector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893A5D2-FBCA-3043-A574-B21ADF2B2B0A}"/>
              </a:ext>
            </a:extLst>
          </p:cNvPr>
          <p:cNvCxnSpPr/>
          <p:nvPr userDrawn="1"/>
        </p:nvCxnSpPr>
        <p:spPr>
          <a:xfrm>
            <a:off x="445975" y="8491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6A4763F-E792-044F-9960-1A223FCFE601}"/>
              </a:ext>
            </a:extLst>
          </p:cNvPr>
          <p:cNvSpPr>
            <a:spLocks noGrp="1"/>
          </p:cNvSpPr>
          <p:nvPr>
            <p:ph type="body" sz="quarter" idx="14" hasCustomPrompt="1"/>
          </p:nvPr>
        </p:nvSpPr>
        <p:spPr>
          <a:xfrm>
            <a:off x="1357973"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AEB22B1-966D-F240-8498-C3189C7DD07E}"/>
              </a:ext>
            </a:extLst>
          </p:cNvPr>
          <p:cNvCxnSpPr/>
          <p:nvPr userDrawn="1"/>
        </p:nvCxnSpPr>
        <p:spPr>
          <a:xfrm>
            <a:off x="445975" y="172492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F99E8A5-4D15-6049-B8A5-7AB5D53C1BFB}"/>
              </a:ext>
            </a:extLst>
          </p:cNvPr>
          <p:cNvSpPr>
            <a:spLocks noGrp="1"/>
          </p:cNvSpPr>
          <p:nvPr>
            <p:ph type="subTitle" idx="1" hasCustomPrompt="1"/>
          </p:nvPr>
        </p:nvSpPr>
        <p:spPr>
          <a:xfrm>
            <a:off x="596486" y="1004863"/>
            <a:ext cx="6756147"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amet, consectetur adipiscing elit, sed do eiusmod tempor incididunt ut labore et dolore magna aliqua. Ut enim ad minim veniam, quis nostrud. Lorem ipsum dolor sit amet, consectetur adipiscing elit, sed do eiusmod tempor.</a:t>
            </a:r>
            <a:endParaRPr lang="en-US"/>
          </a:p>
        </p:txBody>
      </p:sp>
      <p:sp>
        <p:nvSpPr>
          <p:cNvPr id="3"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E67EE29-D7F6-C847-852E-72B8CAA448E6}"/>
              </a:ext>
            </a:extLst>
          </p:cNvPr>
          <p:cNvSpPr>
            <a:spLocks noGrp="1"/>
          </p:cNvSpPr>
          <p:nvPr>
            <p:ph type="body" sz="quarter" idx="15" hasCustomPrompt="1"/>
          </p:nvPr>
        </p:nvSpPr>
        <p:spPr>
          <a:xfrm>
            <a:off x="6200662" y="94950"/>
            <a:ext cx="5102338" cy="762300"/>
          </a:xfrm>
        </p:spPr>
        <p:txBody>
          <a:bodyPr anchor="ctr"/>
          <a:lstStyle>
            <a:lvl1pPr>
              <a:buFontTx/>
              <a:buNone/>
              <a:defRPr sz="2500" b="1" i="0">
                <a:latin typeface="DM Sans" pitchFamily="2" charset="77"/>
              </a:defRPr>
            </a:lvl1pPr>
            <a:lvl2pPr>
              <a:buNone/>
              <a:defRPr/>
            </a:lvl2pPr>
          </a:lstStyle>
          <a:p>
            <a:pPr lvl="0"/>
            <a:r>
              <a:rPr lang="en-US"/>
              <a:t>Click to edit chart 2 title</a:t>
            </a:r>
          </a:p>
        </p:txBody>
      </p:sp>
      <p:sp>
        <p:nvSpPr>
          <p:cNvPr id="9" name="Text Placeholder 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9BD0771-7602-674A-B830-011F4C023354}"/>
              </a:ext>
            </a:extLst>
          </p:cNvPr>
          <p:cNvSpPr>
            <a:spLocks noGrp="1"/>
          </p:cNvSpPr>
          <p:nvPr>
            <p:ph type="body" sz="quarter" idx="16" hasCustomPrompt="1"/>
          </p:nvPr>
        </p:nvSpPr>
        <p:spPr>
          <a:xfrm>
            <a:off x="6149258"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296395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ar chart page - Dual title | 2">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10"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F2DDBD5-ABCB-EB4C-B7EF-8C6A5725E145}"/>
              </a:ext>
            </a:extLst>
          </p:cNvPr>
          <p:cNvSpPr>
            <a:spLocks noGrp="1"/>
          </p:cNvSpPr>
          <p:nvPr>
            <p:ph type="title" hasCustomPrompt="1"/>
          </p:nvPr>
        </p:nvSpPr>
        <p:spPr>
          <a:xfrm>
            <a:off x="444500" y="95250"/>
            <a:ext cx="5048935" cy="762000"/>
          </a:xfrm>
        </p:spPr>
        <p:txBody>
          <a:bodyPr tIns="0" bIns="0" anchor="ctr"/>
          <a:lstStyle>
            <a:lvl1pPr>
              <a:defRPr sz="2500" b="1" i="0">
                <a:latin typeface="DM Sans" pitchFamily="2" charset="77"/>
              </a:defRPr>
            </a:lvl1pPr>
          </a:lstStyle>
          <a:p>
            <a:r>
              <a:rPr lang="en-US"/>
              <a:t>Click to edit chart 1 title</a:t>
            </a:r>
          </a:p>
        </p:txBody>
      </p:sp>
      <p:sp>
        <p:nvSpPr>
          <p:cNvPr id="14" name="Text Placeholder 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6A4763F-E792-044F-9960-1A223FCFE601}"/>
              </a:ext>
            </a:extLst>
          </p:cNvPr>
          <p:cNvSpPr>
            <a:spLocks noGrp="1"/>
          </p:cNvSpPr>
          <p:nvPr>
            <p:ph type="body" sz="quarter" idx="14" hasCustomPrompt="1"/>
          </p:nvPr>
        </p:nvSpPr>
        <p:spPr>
          <a:xfrm>
            <a:off x="1124457"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AEB22B1-966D-F240-8498-C3189C7DD07E}"/>
              </a:ext>
            </a:extLst>
          </p:cNvPr>
          <p:cNvCxnSpPr/>
          <p:nvPr userDrawn="1"/>
        </p:nvCxnSpPr>
        <p:spPr>
          <a:xfrm>
            <a:off x="445975" y="86444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E67EE29-D7F6-C847-852E-72B8CAA448E6}"/>
              </a:ext>
            </a:extLst>
          </p:cNvPr>
          <p:cNvSpPr>
            <a:spLocks noGrp="1"/>
          </p:cNvSpPr>
          <p:nvPr>
            <p:ph type="body" sz="quarter" idx="15" hasCustomPrompt="1"/>
          </p:nvPr>
        </p:nvSpPr>
        <p:spPr>
          <a:xfrm>
            <a:off x="6065991" y="94950"/>
            <a:ext cx="5102338" cy="762834"/>
          </a:xfrm>
        </p:spPr>
        <p:txBody>
          <a:bodyPr tIns="0" bIns="0" anchor="ctr"/>
          <a:lstStyle>
            <a:lvl1pPr>
              <a:buFontTx/>
              <a:buNone/>
              <a:defRPr sz="2500" b="1" i="0">
                <a:latin typeface="DM Sans" pitchFamily="2" charset="77"/>
              </a:defRPr>
            </a:lvl1pPr>
            <a:lvl2pPr>
              <a:buNone/>
              <a:defRPr/>
            </a:lvl2pPr>
          </a:lstStyle>
          <a:p>
            <a:pPr lvl="0"/>
            <a:r>
              <a:rPr lang="en-US"/>
              <a:t>Click to edit chart 2 title</a:t>
            </a:r>
          </a:p>
        </p:txBody>
      </p:sp>
      <p:sp>
        <p:nvSpPr>
          <p:cNvPr id="7" name="Text Placeholder 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70FA3EF-A24E-3249-A85C-B0111CE0537C}"/>
              </a:ext>
            </a:extLst>
          </p:cNvPr>
          <p:cNvSpPr>
            <a:spLocks noGrp="1"/>
          </p:cNvSpPr>
          <p:nvPr>
            <p:ph type="body" sz="quarter" idx="16" hasCustomPrompt="1"/>
          </p:nvPr>
        </p:nvSpPr>
        <p:spPr>
          <a:xfrm>
            <a:off x="6032500"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92380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Chart page">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1"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7104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8867360" y="5432155"/>
            <a:ext cx="2435640" cy="495836"/>
          </a:xfrm>
        </p:spPr>
        <p:txBody>
          <a:bodyPr tIns="0" bIns="0" anchor="b"/>
          <a:lstStyle>
            <a:lvl1pPr marL="0" indent="0">
              <a:buNone/>
              <a:defRPr sz="1167" baseline="0">
                <a:solidFill>
                  <a:srgbClr val="BCBEC0"/>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6" name="Straight Connector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E2A439B-99D2-834B-815B-E7BE01E1BD98}"/>
              </a:ext>
            </a:extLst>
          </p:cNvPr>
          <p:cNvCxnSpPr/>
          <p:nvPr userDrawn="1"/>
        </p:nvCxnSpPr>
        <p:spPr>
          <a:xfrm>
            <a:off x="444500" y="1750751"/>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B1729BE-8EF2-084F-BA08-B71DDBBF5E4E}"/>
              </a:ext>
            </a:extLst>
          </p:cNvPr>
          <p:cNvSpPr>
            <a:spLocks noGrp="1"/>
          </p:cNvSpPr>
          <p:nvPr>
            <p:ph type="subTitle" idx="1" hasCustomPrompt="1"/>
          </p:nvPr>
        </p:nvSpPr>
        <p:spPr>
          <a:xfrm>
            <a:off x="596485" y="1026777"/>
            <a:ext cx="10706515"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amet, consectetur adipiscing elit, sed do eiusmod tempor incididunt ut labore et dolore magna aliqua. Ut enim ad minim veniam, quis nostrud. Lorem ipsum dolor sit amet, consectetur adipiscing elit, sed do eiusmod tempor.</a:t>
            </a:r>
            <a:endParaRPr lang="en-US"/>
          </a:p>
        </p:txBody>
      </p:sp>
    </p:spTree>
    <p:extLst>
      <p:ext uri="{BB962C8B-B14F-4D97-AF65-F5344CB8AC3E}">
        <p14:creationId xmlns:p14="http://schemas.microsoft.com/office/powerpoint/2010/main" val="8180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mputer">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9376475" y="1397000"/>
            <a:ext cx="1926526" cy="2966183"/>
          </a:xfrm>
        </p:spPr>
        <p:txBody>
          <a:bodyPr anchor="t"/>
          <a:lstStyle>
            <a:lvl1pPr marL="0" indent="0">
              <a:lnSpc>
                <a:spcPct val="100000"/>
              </a:lnSpc>
              <a:spcBef>
                <a:spcPct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3313" y="1263222"/>
            <a:ext cx="9608343" cy="5039043"/>
          </a:xfrm>
          <a:prstGeom prst="rect">
            <a:avLst/>
          </a:prstGeom>
        </p:spPr>
      </p:pic>
      <p:sp>
        <p:nvSpPr>
          <p:cNvPr id="11" name="Picture Placeholder 10"/>
          <p:cNvSpPr>
            <a:spLocks noGrp="1"/>
          </p:cNvSpPr>
          <p:nvPr>
            <p:ph type="pic" sz="quarter" idx="14" hasCustomPrompt="1"/>
          </p:nvPr>
        </p:nvSpPr>
        <p:spPr>
          <a:xfrm>
            <a:off x="2010629" y="1437313"/>
            <a:ext cx="6797040" cy="4351020"/>
          </a:xfrm>
        </p:spPr>
        <p:txBody>
          <a:bodyPr/>
          <a:lstStyle>
            <a:lvl1pPr marL="0" indent="0">
              <a:buNone/>
              <a:defRPr baseline="0"/>
            </a:lvl1pPr>
          </a:lstStyle>
          <a:p>
            <a:r>
              <a:rPr lang="en-US"/>
              <a:t> Click the icon to insert or drag &amp; drop screenshot or photo here</a:t>
            </a:r>
          </a:p>
        </p:txBody>
      </p:sp>
    </p:spTree>
    <p:extLst>
      <p:ext uri="{BB962C8B-B14F-4D97-AF65-F5344CB8AC3E}">
        <p14:creationId xmlns:p14="http://schemas.microsoft.com/office/powerpoint/2010/main" val="275014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comput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58018" y="857250"/>
            <a:ext cx="8779983" cy="6008062"/>
          </a:xfrm>
          <a:prstGeom prst="rect">
            <a:avLst/>
          </a:prstGeom>
        </p:spPr>
      </p:pic>
      <p:sp>
        <p:nvSpPr>
          <p:cNvPr id="2" name="Title 1"/>
          <p:cNvSpPr>
            <a:spLocks noGrp="1"/>
          </p:cNvSpPr>
          <p:nvPr>
            <p:ph type="title"/>
          </p:nvPr>
        </p:nvSpPr>
        <p:spPr>
          <a:xfrm>
            <a:off x="603250" y="95251"/>
            <a:ext cx="1069975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397000"/>
            <a:ext cx="2216595" cy="2651980"/>
          </a:xfrm>
        </p:spPr>
        <p:txBody>
          <a:bodyPr anchor="t"/>
          <a:lstStyle>
            <a:lvl1pPr marL="0" indent="0">
              <a:lnSpc>
                <a:spcPct val="100000"/>
              </a:lnSpc>
              <a:spcBef>
                <a:spcPct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sp>
        <p:nvSpPr>
          <p:cNvPr id="11" name="Picture Placeholder 10"/>
          <p:cNvSpPr>
            <a:spLocks noGrp="1"/>
          </p:cNvSpPr>
          <p:nvPr>
            <p:ph type="pic" sz="quarter" idx="14" hasCustomPrompt="1"/>
          </p:nvPr>
        </p:nvSpPr>
        <p:spPr>
          <a:xfrm>
            <a:off x="3629187" y="1397001"/>
            <a:ext cx="7348779" cy="4647339"/>
          </a:xfrm>
        </p:spPr>
        <p:txBody>
          <a:bodyPr/>
          <a:lstStyle>
            <a:lvl1pPr marL="0" indent="0">
              <a:buNone/>
              <a:defRPr baseline="0"/>
            </a:lvl1pPr>
          </a:lstStyle>
          <a:p>
            <a:r>
              <a:rPr lang="en-US"/>
              <a:t>  Click the icon to insert or drag &amp; drop screenshot or photo here</a:t>
            </a:r>
          </a:p>
        </p:txBody>
      </p:sp>
    </p:spTree>
    <p:extLst>
      <p:ext uri="{BB962C8B-B14F-4D97-AF65-F5344CB8AC3E}">
        <p14:creationId xmlns:p14="http://schemas.microsoft.com/office/powerpoint/2010/main" val="399623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hone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5337" y="95250"/>
            <a:ext cx="4189752" cy="6858301"/>
          </a:xfrm>
          <a:prstGeom prst="rect">
            <a:avLst/>
          </a:prstGeom>
        </p:spPr>
      </p:pic>
      <p:sp>
        <p:nvSpPr>
          <p:cNvPr id="2" name="Title 1"/>
          <p:cNvSpPr>
            <a:spLocks noGrp="1"/>
          </p:cNvSpPr>
          <p:nvPr>
            <p:ph type="title"/>
          </p:nvPr>
        </p:nvSpPr>
        <p:spPr>
          <a:xfrm>
            <a:off x="603250" y="95250"/>
            <a:ext cx="6732614"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603250" y="1397001"/>
            <a:ext cx="4522643" cy="3182389"/>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70489"/>
            <a:ext cx="69802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7765342" y="444012"/>
            <a:ext cx="2748444" cy="5787572"/>
          </a:xfrm>
          <a:prstGeom prst="roundRect">
            <a:avLst>
              <a:gd name="adj" fmla="val 12706"/>
            </a:avLst>
          </a:prstGeom>
        </p:spPr>
        <p:txBody>
          <a:bodyPr/>
          <a:lstStyle/>
          <a:p>
            <a:r>
              <a:rPr lang="en-US"/>
              <a:t>Click icon to add picture</a:t>
            </a:r>
          </a:p>
        </p:txBody>
      </p:sp>
    </p:spTree>
    <p:extLst>
      <p:ext uri="{BB962C8B-B14F-4D97-AF65-F5344CB8AC3E}">
        <p14:creationId xmlns:p14="http://schemas.microsoft.com/office/powerpoint/2010/main" val="90896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hone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5812" y="95250"/>
            <a:ext cx="4189752" cy="6858301"/>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3656" y="95250"/>
            <a:ext cx="4189752" cy="6858301"/>
          </a:xfrm>
          <a:prstGeom prst="rect">
            <a:avLst/>
          </a:prstGeom>
        </p:spPr>
      </p:pic>
      <p:sp>
        <p:nvSpPr>
          <p:cNvPr id="18" name="Picture Placeholder 14"/>
          <p:cNvSpPr>
            <a:spLocks noGrp="1"/>
          </p:cNvSpPr>
          <p:nvPr>
            <p:ph type="pic" sz="quarter" idx="15"/>
          </p:nvPr>
        </p:nvSpPr>
        <p:spPr>
          <a:xfrm>
            <a:off x="8753661" y="444012"/>
            <a:ext cx="2748444" cy="5787572"/>
          </a:xfrm>
          <a:prstGeom prst="roundRect">
            <a:avLst>
              <a:gd name="adj" fmla="val 12706"/>
            </a:avLst>
          </a:prstGeom>
        </p:spPr>
        <p:txBody>
          <a:bodyPr/>
          <a:lstStyle/>
          <a:p>
            <a:r>
              <a:rPr lang="en-US"/>
              <a:t>Click icon to add picture</a:t>
            </a:r>
          </a:p>
        </p:txBody>
      </p:sp>
      <p:sp>
        <p:nvSpPr>
          <p:cNvPr id="2" name="Title 1"/>
          <p:cNvSpPr>
            <a:spLocks noGrp="1"/>
          </p:cNvSpPr>
          <p:nvPr>
            <p:ph type="title"/>
          </p:nvPr>
        </p:nvSpPr>
        <p:spPr>
          <a:xfrm>
            <a:off x="444500" y="148343"/>
            <a:ext cx="4669941" cy="708908"/>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603250" y="1397001"/>
            <a:ext cx="3878747" cy="3182389"/>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461680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5375817" y="444012"/>
            <a:ext cx="2748444" cy="5787572"/>
          </a:xfrm>
          <a:prstGeom prst="roundRect">
            <a:avLst>
              <a:gd name="adj" fmla="val 12706"/>
            </a:avLst>
          </a:prstGeom>
        </p:spPr>
        <p:txBody>
          <a:bodyPr/>
          <a:lstStyle/>
          <a:p>
            <a:r>
              <a:rPr lang="en-US"/>
              <a:t>Click icon to add picture</a:t>
            </a:r>
          </a:p>
        </p:txBody>
      </p:sp>
    </p:spTree>
    <p:extLst>
      <p:ext uri="{BB962C8B-B14F-4D97-AF65-F5344CB8AC3E}">
        <p14:creationId xmlns:p14="http://schemas.microsoft.com/office/powerpoint/2010/main" val="398363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ablet 1">
    <p:spTree>
      <p:nvGrpSpPr>
        <p:cNvPr id="1" name=""/>
        <p:cNvGrpSpPr/>
        <p:nvPr/>
      </p:nvGrpSpPr>
      <p:grpSpPr>
        <a:xfrm>
          <a:off x="0" y="0"/>
          <a:ext cx="0" cy="0"/>
          <a:chOff x="0" y="0"/>
          <a:chExt cx="0" cy="0"/>
        </a:xfrm>
      </p:grpSpPr>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6" y="870489"/>
            <a:ext cx="584375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0293" y="241325"/>
            <a:ext cx="5048562" cy="6616676"/>
          </a:xfrm>
          <a:prstGeom prst="rect">
            <a:avLst/>
          </a:prstGeom>
        </p:spPr>
      </p:pic>
      <p:sp>
        <p:nvSpPr>
          <p:cNvPr id="2" name="Title 1"/>
          <p:cNvSpPr>
            <a:spLocks noGrp="1"/>
          </p:cNvSpPr>
          <p:nvPr>
            <p:ph type="title"/>
          </p:nvPr>
        </p:nvSpPr>
        <p:spPr>
          <a:xfrm>
            <a:off x="444501" y="126857"/>
            <a:ext cx="5858144" cy="73039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603250" y="1397000"/>
            <a:ext cx="5441089" cy="3379542"/>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p:cNvSpPr>
            <a:spLocks noGrp="1"/>
          </p:cNvSpPr>
          <p:nvPr>
            <p:ph type="pic" sz="quarter" idx="14" hasCustomPrompt="1"/>
          </p:nvPr>
        </p:nvSpPr>
        <p:spPr>
          <a:xfrm>
            <a:off x="6815667" y="882372"/>
            <a:ext cx="3719286" cy="4916714"/>
          </a:xfrm>
        </p:spPr>
        <p:txBody>
          <a:bodyPr/>
          <a:lstStyle>
            <a:lvl1pPr marL="0" indent="0">
              <a:buNone/>
              <a:defRPr/>
            </a:lvl1pPr>
          </a:lstStyle>
          <a:p>
            <a:r>
              <a:rPr lang="en-US"/>
              <a:t>Click the icon to insert or drag &amp; drop screenshot or photo here</a:t>
            </a:r>
          </a:p>
        </p:txBody>
      </p:sp>
    </p:spTree>
    <p:extLst>
      <p:ext uri="{BB962C8B-B14F-4D97-AF65-F5344CB8AC3E}">
        <p14:creationId xmlns:p14="http://schemas.microsoft.com/office/powerpoint/2010/main" val="214014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6096000" y="0"/>
            <a:ext cx="6096000" cy="68580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ct val="0"/>
              </a:spcAft>
              <a:buNone/>
              <a:defRPr sz="1500" baseline="0"/>
            </a:lvl1pPr>
            <a:lvl2pPr marL="190492" indent="0">
              <a:spcAft>
                <a:spcPct val="0"/>
              </a:spcAft>
              <a:buNone/>
              <a:defRPr sz="1500"/>
            </a:lvl2pPr>
            <a:lvl3pPr marL="380985" indent="0">
              <a:spcAft>
                <a:spcPct val="0"/>
              </a:spcAft>
              <a:buNone/>
              <a:defRPr sz="1500"/>
            </a:lvl3pPr>
            <a:lvl4pPr marL="571477" indent="0">
              <a:spcAft>
                <a:spcPct val="0"/>
              </a:spcAft>
              <a:buNone/>
              <a:defRPr sz="1500"/>
            </a:lvl4pPr>
            <a:lvl5pPr marL="761970" indent="0">
              <a:spcAft>
                <a:spcPct val="0"/>
              </a:spcAft>
              <a:buNone/>
              <a:defRPr sz="1500"/>
            </a:lvl5pPr>
          </a:lstStyle>
          <a:p>
            <a:pPr lvl="0"/>
            <a:r>
              <a:rPr lang="en-US"/>
              <a:t>Insert Bio</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493" y="2485572"/>
            <a:ext cx="385472" cy="392527"/>
          </a:xfrm>
          <a:prstGeom prst="rect">
            <a:avLst/>
          </a:prstGeom>
        </p:spPr>
      </p:pic>
      <p:cxnSp>
        <p:nvCxnSpPr>
          <p:cNvPr id="13" name="Straight Connector 12"/>
          <p:cNvCxnSpPr/>
          <p:nvPr userDrawn="1"/>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
        <p:nvSpPr>
          <p:cNvPr id="9" name="Slide Number Placeholder 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CA10309-DD1F-F345-B2A8-60C123330296}"/>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Tree>
    <p:extLst>
      <p:ext uri="{BB962C8B-B14F-4D97-AF65-F5344CB8AC3E}">
        <p14:creationId xmlns:p14="http://schemas.microsoft.com/office/powerpoint/2010/main" val="5256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io Page 2">
    <p:spTree>
      <p:nvGrpSpPr>
        <p:cNvPr id="1" name=""/>
        <p:cNvGrpSpPr/>
        <p:nvPr/>
      </p:nvGrpSpPr>
      <p:grpSpPr>
        <a:xfrm>
          <a:off x="0" y="0"/>
          <a:ext cx="0" cy="0"/>
          <a:chOff x="0" y="0"/>
          <a:chExt cx="0" cy="0"/>
        </a:xfrm>
      </p:grpSpPr>
      <p:pic>
        <p:nvPicPr>
          <p:cNvPr id="9" name="Picture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6D98112-3A9F-0945-8BE7-39A5C3361C4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262"/>
            <a:ext cx="12192000" cy="6867262"/>
          </a:xfrm>
          <a:prstGeom prst="rect">
            <a:avLst/>
          </a:prstGeom>
        </p:spPr>
      </p:pic>
      <p:sp>
        <p:nvSpPr>
          <p:cNvPr id="11" name="Picture Placeholder 10"/>
          <p:cNvSpPr>
            <a:spLocks noGrp="1"/>
          </p:cNvSpPr>
          <p:nvPr>
            <p:ph type="pic" sz="quarter" idx="14" hasCustomPrompt="1"/>
          </p:nvPr>
        </p:nvSpPr>
        <p:spPr>
          <a:xfrm>
            <a:off x="6096000" y="0"/>
            <a:ext cx="6096000" cy="68580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ct val="0"/>
              </a:spcAft>
              <a:buNone/>
              <a:defRPr sz="1500" baseline="0"/>
            </a:lvl1pPr>
            <a:lvl2pPr marL="190492" indent="0">
              <a:spcAft>
                <a:spcPct val="0"/>
              </a:spcAft>
              <a:buNone/>
              <a:defRPr sz="1500"/>
            </a:lvl2pPr>
            <a:lvl3pPr marL="380985" indent="0">
              <a:spcAft>
                <a:spcPct val="0"/>
              </a:spcAft>
              <a:buNone/>
              <a:defRPr sz="1500"/>
            </a:lvl3pPr>
            <a:lvl4pPr marL="571477" indent="0">
              <a:spcAft>
                <a:spcPct val="0"/>
              </a:spcAft>
              <a:buNone/>
              <a:defRPr sz="1500"/>
            </a:lvl4pPr>
            <a:lvl5pPr marL="761970" indent="0">
              <a:spcAft>
                <a:spcPct val="0"/>
              </a:spcAft>
              <a:buNone/>
              <a:defRPr sz="1500"/>
            </a:lvl5pPr>
          </a:lstStyle>
          <a:p>
            <a:pPr lvl="0"/>
            <a:r>
              <a:rPr lang="en-US"/>
              <a:t>Insert Bio</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493" y="2485572"/>
            <a:ext cx="385472" cy="392527"/>
          </a:xfrm>
          <a:prstGeom prst="rect">
            <a:avLst/>
          </a:prstGeom>
        </p:spPr>
      </p:pic>
      <p:cxnSp>
        <p:nvCxnSpPr>
          <p:cNvPr id="13" name="Straight Connector 12"/>
          <p:cNvCxnSpPr/>
          <p:nvPr userDrawn="1"/>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
        <p:nvSpPr>
          <p:cNvPr id="10" name="Slide Number Placeholder 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16FB656-20F5-A34E-AFB9-E10647E29DF9}"/>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Tree>
    <p:extLst>
      <p:ext uri="{BB962C8B-B14F-4D97-AF65-F5344CB8AC3E}">
        <p14:creationId xmlns:p14="http://schemas.microsoft.com/office/powerpoint/2010/main" val="404465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tats Pag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5249"/>
            <a:ext cx="3800851" cy="991318"/>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6" y="1401843"/>
            <a:ext cx="431975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603250" y="2331168"/>
            <a:ext cx="3612656" cy="3596822"/>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ct val="0"/>
              </a:spcBef>
              <a:spcAft>
                <a:spcPct val="0"/>
              </a:spcAft>
              <a:buNone/>
              <a:defRPr sz="6000"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ct val="0"/>
              </a:spcBef>
              <a:spcAft>
                <a:spcPct val="0"/>
              </a:spcAft>
              <a:buNone/>
              <a:defRPr sz="6000"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ct val="0"/>
              </a:spcBef>
              <a:spcAft>
                <a:spcPct val="0"/>
              </a:spcAft>
              <a:buNone/>
              <a:defRPr sz="6000"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ct val="0"/>
              </a:spcBef>
              <a:spcAft>
                <a:spcPct val="0"/>
              </a:spcAft>
              <a:buNone/>
              <a:defRPr sz="6000"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Tree>
    <p:extLst>
      <p:ext uri="{BB962C8B-B14F-4D97-AF65-F5344CB8AC3E}">
        <p14:creationId xmlns:p14="http://schemas.microsoft.com/office/powerpoint/2010/main" val="360876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tats Page 2">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3787937" cy="1002547"/>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596486" y="1698972"/>
            <a:ext cx="3612656" cy="3596822"/>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ct val="0"/>
              </a:spcBef>
              <a:spcAft>
                <a:spcPct val="0"/>
              </a:spcAft>
              <a:buNone/>
              <a:defRPr sz="6000"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ct val="0"/>
              </a:spcBef>
              <a:spcAft>
                <a:spcPct val="0"/>
              </a:spcAft>
              <a:buNone/>
              <a:defRPr sz="6000"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ct val="0"/>
              </a:spcBef>
              <a:spcAft>
                <a:spcPct val="0"/>
              </a:spcAft>
              <a:buNone/>
              <a:defRPr sz="6000"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ct val="0"/>
              </a:spcBef>
              <a:spcAft>
                <a:spcPct val="0"/>
              </a:spcAft>
              <a:buNone/>
              <a:defRPr sz="6000"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Tree>
    <p:extLst>
      <p:ext uri="{BB962C8B-B14F-4D97-AF65-F5344CB8AC3E}">
        <p14:creationId xmlns:p14="http://schemas.microsoft.com/office/powerpoint/2010/main" val="59984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ats Page 3">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3775021" cy="1028378"/>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10" name="Text Placeholder 6"/>
          <p:cNvSpPr>
            <a:spLocks noGrp="1"/>
          </p:cNvSpPr>
          <p:nvPr>
            <p:ph type="body" sz="quarter" idx="14"/>
          </p:nvPr>
        </p:nvSpPr>
        <p:spPr>
          <a:xfrm>
            <a:off x="596486" y="1737717"/>
            <a:ext cx="3612656" cy="3596822"/>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ct val="0"/>
              </a:spcBef>
              <a:spcAft>
                <a:spcPct val="0"/>
              </a:spcAft>
              <a:buNone/>
              <a:defRPr sz="6000"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ct val="0"/>
              </a:spcBef>
              <a:spcAft>
                <a:spcPct val="0"/>
              </a:spcAft>
              <a:buNone/>
              <a:defRPr sz="6000"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cxnSp>
        <p:nvCxnSpPr>
          <p:cNvPr id="22" name="Straight Connector 2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17F13FE-D5C2-3148-BE87-CD38AB6DDBF9}"/>
              </a:ext>
            </a:extLst>
          </p:cNvPr>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59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tats Pag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251" y="203250"/>
            <a:ext cx="3605892" cy="950886"/>
          </a:xfrm>
        </p:spPr>
        <p:txBody>
          <a:bodyPr anchor="b"/>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10" name="Text Placeholder 6"/>
          <p:cNvSpPr>
            <a:spLocks noGrp="1"/>
          </p:cNvSpPr>
          <p:nvPr>
            <p:ph type="body" sz="quarter" idx="14"/>
          </p:nvPr>
        </p:nvSpPr>
        <p:spPr>
          <a:xfrm>
            <a:off x="596486" y="1830463"/>
            <a:ext cx="3612656" cy="3596822"/>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ct val="0"/>
              </a:spcBef>
              <a:spcAft>
                <a:spcPct val="0"/>
              </a:spcAft>
              <a:buNone/>
              <a:defRPr sz="6000" b="1" i="0">
                <a:solidFill>
                  <a:srgbClr val="30F29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ct val="0"/>
              </a:spcBef>
              <a:spcAft>
                <a:spcPct val="0"/>
              </a:spcAft>
              <a:buNone/>
              <a:defRPr sz="6000" b="1" i="0">
                <a:solidFill>
                  <a:srgbClr val="30F29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30F29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30F29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cxnSp>
        <p:nvCxnSpPr>
          <p:cNvPr id="22" name="Straight Connector 2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0BF1072-4605-4A4E-8774-C69A17A18873}"/>
              </a:ext>
            </a:extLst>
          </p:cNvPr>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37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tats Page 5">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10" name="Text Placeholder 6"/>
          <p:cNvSpPr>
            <a:spLocks noGrp="1"/>
          </p:cNvSpPr>
          <p:nvPr>
            <p:ph type="body" sz="quarter" idx="14"/>
          </p:nvPr>
        </p:nvSpPr>
        <p:spPr>
          <a:xfrm>
            <a:off x="596486" y="1828124"/>
            <a:ext cx="3612656" cy="3596822"/>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ct val="0"/>
              </a:spcBef>
              <a:spcAft>
                <a:spcPct val="0"/>
              </a:spcAft>
              <a:buNone/>
              <a:defRPr sz="6000"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ct val="0"/>
              </a:spcBef>
              <a:spcAft>
                <a:spcPct val="0"/>
              </a:spcAft>
              <a:buNone/>
              <a:defRPr sz="6000"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cxnSp>
        <p:nvCxnSpPr>
          <p:cNvPr id="22" name="Straight Connector 2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5A56FD4-EFF1-5F42-99BD-9A1B0419AF94}"/>
              </a:ext>
            </a:extLst>
          </p:cNvPr>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F311889-7E63-9443-872D-3EF57E28BF8F}"/>
              </a:ext>
            </a:extLst>
          </p:cNvPr>
          <p:cNvSpPr>
            <a:spLocks noGrp="1"/>
          </p:cNvSpPr>
          <p:nvPr>
            <p:ph type="title"/>
          </p:nvPr>
        </p:nvSpPr>
        <p:spPr>
          <a:xfrm>
            <a:off x="603251" y="203250"/>
            <a:ext cx="3605892" cy="950886"/>
          </a:xfrm>
        </p:spPr>
        <p:txBody>
          <a:bodyPr anchor="b"/>
          <a:lstStyle>
            <a:lvl1pPr>
              <a:defRPr sz="2500" b="1" i="0">
                <a:solidFill>
                  <a:schemeClr val="bg1"/>
                </a:solidFill>
                <a:latin typeface="DM Sans" pitchFamily="2" charset="77"/>
              </a:defRPr>
            </a:lvl1pPr>
          </a:lstStyle>
          <a:p>
            <a:r>
              <a:rPr lang="en-US"/>
              <a:t>Click to edit Master title style</a:t>
            </a:r>
          </a:p>
        </p:txBody>
      </p:sp>
    </p:spTree>
    <p:extLst>
      <p:ext uri="{BB962C8B-B14F-4D97-AF65-F5344CB8AC3E}">
        <p14:creationId xmlns:p14="http://schemas.microsoft.com/office/powerpoint/2010/main" val="183109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nfo slid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7198"/>
            <a:ext cx="10699750" cy="760053"/>
          </a:xfrm>
        </p:spPr>
        <p:txBody>
          <a:bodyPr anchor="ctr"/>
          <a:lstStyle>
            <a:lvl1pPr>
              <a:defRPr sz="2500" b="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70489"/>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8017"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8017" y="1401346"/>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9654"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9654" y="1401346"/>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6891"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6891" y="1401346"/>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6" name="Text Placeholder 6"/>
          <p:cNvSpPr>
            <a:spLocks noGrp="1"/>
          </p:cNvSpPr>
          <p:nvPr>
            <p:ph type="body" sz="quarter" idx="27"/>
          </p:nvPr>
        </p:nvSpPr>
        <p:spPr>
          <a:xfrm>
            <a:off x="608017"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8017" y="3841561"/>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8" name="Text Placeholder 6"/>
          <p:cNvSpPr>
            <a:spLocks noGrp="1"/>
          </p:cNvSpPr>
          <p:nvPr>
            <p:ph type="body" sz="quarter" idx="29"/>
          </p:nvPr>
        </p:nvSpPr>
        <p:spPr>
          <a:xfrm>
            <a:off x="4579654"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79654" y="3841561"/>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30" name="Text Placeholder 6"/>
          <p:cNvSpPr>
            <a:spLocks noGrp="1"/>
          </p:cNvSpPr>
          <p:nvPr>
            <p:ph type="body" sz="quarter" idx="31"/>
          </p:nvPr>
        </p:nvSpPr>
        <p:spPr>
          <a:xfrm>
            <a:off x="8406891"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6891" y="3841561"/>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Tree>
    <p:extLst>
      <p:ext uri="{BB962C8B-B14F-4D97-AF65-F5344CB8AC3E}">
        <p14:creationId xmlns:p14="http://schemas.microsoft.com/office/powerpoint/2010/main" val="97705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fo slide 2">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1"/>
            <a:ext cx="1069975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11040"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11040" y="1401346"/>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82677"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2677" y="1401346"/>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9915"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9914" y="1401346"/>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6" name="Text Placeholder 6"/>
          <p:cNvSpPr>
            <a:spLocks noGrp="1"/>
          </p:cNvSpPr>
          <p:nvPr>
            <p:ph type="body" sz="quarter" idx="27"/>
          </p:nvPr>
        </p:nvSpPr>
        <p:spPr>
          <a:xfrm>
            <a:off x="611040"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11040" y="3841561"/>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8" name="Text Placeholder 6"/>
          <p:cNvSpPr>
            <a:spLocks noGrp="1"/>
          </p:cNvSpPr>
          <p:nvPr>
            <p:ph type="body" sz="quarter" idx="29"/>
          </p:nvPr>
        </p:nvSpPr>
        <p:spPr>
          <a:xfrm>
            <a:off x="4582677"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2677" y="3841561"/>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30" name="Text Placeholder 6"/>
          <p:cNvSpPr>
            <a:spLocks noGrp="1"/>
          </p:cNvSpPr>
          <p:nvPr>
            <p:ph type="body" sz="quarter" idx="31"/>
          </p:nvPr>
        </p:nvSpPr>
        <p:spPr>
          <a:xfrm>
            <a:off x="8409915"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9914" y="3841561"/>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Tree>
    <p:extLst>
      <p:ext uri="{BB962C8B-B14F-4D97-AF65-F5344CB8AC3E}">
        <p14:creationId xmlns:p14="http://schemas.microsoft.com/office/powerpoint/2010/main" val="174160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Info slide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69975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15" name="Text Placeholder 6"/>
          <p:cNvSpPr>
            <a:spLocks noGrp="1"/>
          </p:cNvSpPr>
          <p:nvPr>
            <p:ph type="body" sz="quarter" idx="17"/>
          </p:nvPr>
        </p:nvSpPr>
        <p:spPr>
          <a:xfrm>
            <a:off x="611582" y="2193949"/>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11582" y="140134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83219" y="2193949"/>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3219" y="140134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10456" y="2193949"/>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10456" y="140134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6" name="Text Placeholder 6"/>
          <p:cNvSpPr>
            <a:spLocks noGrp="1"/>
          </p:cNvSpPr>
          <p:nvPr>
            <p:ph type="body" sz="quarter" idx="27"/>
          </p:nvPr>
        </p:nvSpPr>
        <p:spPr>
          <a:xfrm>
            <a:off x="611582" y="4634165"/>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11582" y="384156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8" name="Text Placeholder 6"/>
          <p:cNvSpPr>
            <a:spLocks noGrp="1"/>
          </p:cNvSpPr>
          <p:nvPr>
            <p:ph type="body" sz="quarter" idx="29"/>
          </p:nvPr>
        </p:nvSpPr>
        <p:spPr>
          <a:xfrm>
            <a:off x="4583219" y="4634165"/>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3219" y="384156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30" name="Text Placeholder 6"/>
          <p:cNvSpPr>
            <a:spLocks noGrp="1"/>
          </p:cNvSpPr>
          <p:nvPr>
            <p:ph type="body" sz="quarter" idx="31"/>
          </p:nvPr>
        </p:nvSpPr>
        <p:spPr>
          <a:xfrm>
            <a:off x="8410456" y="4634165"/>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10456" y="384156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17" name="Straight Connector 1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5056D64-AB13-194A-BA6A-921AFCC9999A}"/>
              </a:ext>
            </a:extLst>
          </p:cNvPr>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34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nfo slid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9250"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9250" y="1409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80887"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0887" y="1409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8125"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8124" y="1409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6" name="Text Placeholder 6"/>
          <p:cNvSpPr>
            <a:spLocks noGrp="1"/>
          </p:cNvSpPr>
          <p:nvPr>
            <p:ph type="body" sz="quarter" idx="27"/>
          </p:nvPr>
        </p:nvSpPr>
        <p:spPr>
          <a:xfrm>
            <a:off x="609250"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9250" y="384921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8" name="Text Placeholder 6"/>
          <p:cNvSpPr>
            <a:spLocks noGrp="1"/>
          </p:cNvSpPr>
          <p:nvPr>
            <p:ph type="body" sz="quarter" idx="29"/>
          </p:nvPr>
        </p:nvSpPr>
        <p:spPr>
          <a:xfrm>
            <a:off x="4580887"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0887" y="384921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30" name="Text Placeholder 6"/>
          <p:cNvSpPr>
            <a:spLocks noGrp="1"/>
          </p:cNvSpPr>
          <p:nvPr>
            <p:ph type="body" sz="quarter" idx="31"/>
          </p:nvPr>
        </p:nvSpPr>
        <p:spPr>
          <a:xfrm>
            <a:off x="8408125"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8124" y="384921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Tree>
    <p:extLst>
      <p:ext uri="{BB962C8B-B14F-4D97-AF65-F5344CB8AC3E}">
        <p14:creationId xmlns:p14="http://schemas.microsoft.com/office/powerpoint/2010/main" val="76560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18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nfo slide 5">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9250"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9250" y="1409001"/>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80887"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0887" y="1409001"/>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8125"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8124" y="1409001"/>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6" name="Text Placeholder 6"/>
          <p:cNvSpPr>
            <a:spLocks noGrp="1"/>
          </p:cNvSpPr>
          <p:nvPr>
            <p:ph type="body" sz="quarter" idx="27"/>
          </p:nvPr>
        </p:nvSpPr>
        <p:spPr>
          <a:xfrm>
            <a:off x="609250"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9250" y="3849216"/>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8" name="Text Placeholder 6"/>
          <p:cNvSpPr>
            <a:spLocks noGrp="1"/>
          </p:cNvSpPr>
          <p:nvPr>
            <p:ph type="body" sz="quarter" idx="29"/>
          </p:nvPr>
        </p:nvSpPr>
        <p:spPr>
          <a:xfrm>
            <a:off x="4580887"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0887" y="3849216"/>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30" name="Text Placeholder 6"/>
          <p:cNvSpPr>
            <a:spLocks noGrp="1"/>
          </p:cNvSpPr>
          <p:nvPr>
            <p:ph type="body" sz="quarter" idx="31"/>
          </p:nvPr>
        </p:nvSpPr>
        <p:spPr>
          <a:xfrm>
            <a:off x="8408125"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8124" y="3849216"/>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Tree>
    <p:extLst>
      <p:ext uri="{BB962C8B-B14F-4D97-AF65-F5344CB8AC3E}">
        <p14:creationId xmlns:p14="http://schemas.microsoft.com/office/powerpoint/2010/main" val="248543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213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32" name="Straight Connector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41742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571385"/>
            <a:ext cx="10699750" cy="1356605"/>
          </a:xfrm>
          <a:prstGeom prst="rect">
            <a:avLst/>
          </a:prstGeom>
        </p:spPr>
        <p:txBody>
          <a:bodyPr/>
          <a:lstStyle>
            <a:lvl1pPr marL="0" indent="0">
              <a:spcAft>
                <a:spcPct val="0"/>
              </a:spcAft>
              <a:buNone/>
              <a:defRPr sz="1333"/>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Tree>
    <p:extLst>
      <p:ext uri="{BB962C8B-B14F-4D97-AF65-F5344CB8AC3E}">
        <p14:creationId xmlns:p14="http://schemas.microsoft.com/office/powerpoint/2010/main" val="313267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213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5"/>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5"/>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5"/>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32" name="Straight Connector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41742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571385"/>
            <a:ext cx="10699750" cy="1356605"/>
          </a:xfrm>
          <a:prstGeom prst="rect">
            <a:avLst/>
          </a:prstGeom>
        </p:spPr>
        <p:txBody>
          <a:bodyPr/>
          <a:lstStyle>
            <a:lvl1pPr marL="0" indent="0">
              <a:spcAft>
                <a:spcPct val="0"/>
              </a:spcAft>
              <a:buNone/>
              <a:defRPr sz="1333"/>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Tree>
    <p:extLst>
      <p:ext uri="{BB962C8B-B14F-4D97-AF65-F5344CB8AC3E}">
        <p14:creationId xmlns:p14="http://schemas.microsoft.com/office/powerpoint/2010/main" val="60052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32" name="Straight Connector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99750" cy="1781635"/>
          </a:xfrm>
          <a:prstGeom prst="rect">
            <a:avLst/>
          </a:prstGeom>
        </p:spPr>
        <p:txBody>
          <a:bodyPr/>
          <a:lstStyle>
            <a:lvl1pPr marL="0" indent="0">
              <a:spcAft>
                <a:spcPct val="0"/>
              </a:spcAft>
              <a:buNone/>
              <a:defRPr sz="1333">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Tree>
    <p:extLst>
      <p:ext uri="{BB962C8B-B14F-4D97-AF65-F5344CB8AC3E}">
        <p14:creationId xmlns:p14="http://schemas.microsoft.com/office/powerpoint/2010/main" val="394618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32" name="Straight Connector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66697" cy="1781635"/>
          </a:xfrm>
          <a:prstGeom prst="rect">
            <a:avLst/>
          </a:prstGeom>
        </p:spPr>
        <p:txBody>
          <a:bodyPr/>
          <a:lstStyle>
            <a:lvl1pPr marL="0" indent="0">
              <a:spcAft>
                <a:spcPct val="0"/>
              </a:spcAft>
              <a:buNone/>
              <a:defRPr sz="1333">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Tree>
    <p:extLst>
      <p:ext uri="{BB962C8B-B14F-4D97-AF65-F5344CB8AC3E}">
        <p14:creationId xmlns:p14="http://schemas.microsoft.com/office/powerpoint/2010/main" val="399218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32" name="Straight Connector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66697" cy="1781635"/>
          </a:xfrm>
          <a:prstGeom prst="rect">
            <a:avLst/>
          </a:prstGeom>
        </p:spPr>
        <p:txBody>
          <a:bodyPr/>
          <a:lstStyle>
            <a:lvl1pPr marL="0" indent="0">
              <a:spcAft>
                <a:spcPct val="0"/>
              </a:spcAft>
              <a:buNone/>
              <a:defRPr sz="1333">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Tree>
    <p:extLst>
      <p:ext uri="{BB962C8B-B14F-4D97-AF65-F5344CB8AC3E}">
        <p14:creationId xmlns:p14="http://schemas.microsoft.com/office/powerpoint/2010/main" val="138994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s w/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2491731" y="1397000"/>
            <a:ext cx="8805269" cy="4019550"/>
          </a:xfrm>
          <a:prstGeom prst="rect">
            <a:avLst/>
          </a:prstGeom>
        </p:spPr>
        <p:txBody>
          <a:bodyPr numCol="2" spcCol="457200"/>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84CB3DB-54E2-8C40-9F92-734AA39D756C}"/>
              </a:ext>
            </a:extLst>
          </p:cNvPr>
          <p:cNvGrpSpPr/>
          <p:nvPr userDrawn="1"/>
        </p:nvGrpSpPr>
        <p:grpSpPr>
          <a:xfrm>
            <a:off x="596486" y="1431237"/>
            <a:ext cx="1025585" cy="1206147"/>
            <a:chOff x="5871258" y="341719"/>
            <a:chExt cx="1230581" cy="1447234"/>
          </a:xfrm>
          <a:solidFill>
            <a:srgbClr val="BCBEC0"/>
          </a:solidFill>
        </p:grpSpPr>
        <p:sp>
          <p:nvSpPr>
            <p:cNvPr id="11" name="Rectangle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300317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Text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11500" cy="762000"/>
          </a:xfrm>
        </p:spPr>
        <p:txBody>
          <a:bodyPr anchor="ctr"/>
          <a:lstStyle>
            <a:lvl1pPr>
              <a:defRPr sz="25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6255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84CB3DB-54E2-8C40-9F92-734AA39D756C}"/>
              </a:ext>
            </a:extLst>
          </p:cNvPr>
          <p:cNvGrpSpPr/>
          <p:nvPr userDrawn="1"/>
        </p:nvGrpSpPr>
        <p:grpSpPr>
          <a:xfrm>
            <a:off x="3325545" y="1575298"/>
            <a:ext cx="1314504" cy="1545933"/>
            <a:chOff x="5871258" y="341719"/>
            <a:chExt cx="1230581" cy="1447234"/>
          </a:xfrm>
          <a:solidFill>
            <a:srgbClr val="BCBEC0"/>
          </a:solidFill>
        </p:grpSpPr>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384934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Text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49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5437957" y="1573695"/>
            <a:ext cx="4621696" cy="4354295"/>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84CB3DB-54E2-8C40-9F92-734AA39D756C}"/>
              </a:ext>
            </a:extLst>
          </p:cNvPr>
          <p:cNvGrpSpPr/>
          <p:nvPr userDrawn="1"/>
        </p:nvGrpSpPr>
        <p:grpSpPr>
          <a:xfrm>
            <a:off x="3313545" y="1575298"/>
            <a:ext cx="1314504" cy="1545933"/>
            <a:chOff x="5871258" y="341719"/>
            <a:chExt cx="1230581" cy="1447234"/>
          </a:xfrm>
          <a:solidFill>
            <a:srgbClr val="30F298"/>
          </a:solidFill>
        </p:grpSpPr>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418529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Text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10699750" cy="762000"/>
          </a:xfrm>
        </p:spPr>
        <p:txBody>
          <a:bodyPr anchor="ctr"/>
          <a:lstStyle>
            <a:lvl1pPr>
              <a:defRPr sz="2500">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84CB3DB-54E2-8C40-9F92-734AA39D756C}"/>
              </a:ext>
            </a:extLst>
          </p:cNvPr>
          <p:cNvGrpSpPr/>
          <p:nvPr userDrawn="1"/>
        </p:nvGrpSpPr>
        <p:grpSpPr>
          <a:xfrm>
            <a:off x="3325545" y="1575298"/>
            <a:ext cx="1314504" cy="1545933"/>
            <a:chOff x="5871258" y="341719"/>
            <a:chExt cx="1230581" cy="1447234"/>
          </a:xfrm>
          <a:solidFill>
            <a:srgbClr val="FFC628"/>
          </a:solidFill>
        </p:grpSpPr>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14" name="Straight Connector 1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0BE20B8-1460-9B49-9F78-AB061869054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7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183124B-FBD0-A14D-A68D-D7EDE462A400}"/>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Tree>
    <p:extLst>
      <p:ext uri="{BB962C8B-B14F-4D97-AF65-F5344CB8AC3E}">
        <p14:creationId xmlns:p14="http://schemas.microsoft.com/office/powerpoint/2010/main" val="25668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Text Large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BCBEC0"/>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BCBEC0"/>
          </a:solidFill>
        </p:grpSpPr>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10" name="Straight Connector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E69AD13-8417-2E4A-8175-0FE1FF8CF89D}"/>
              </a:ext>
            </a:extLst>
          </p:cNvPr>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87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Text Large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0785F2"/>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89969"/>
            <a:ext cx="2411186" cy="330448"/>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0785F2"/>
          </a:solidFill>
        </p:grpSpPr>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785F2"/>
                </a:solidFill>
              </a:endParaRPr>
            </a:p>
          </p:txBody>
        </p:sp>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785F2"/>
                </a:solidFill>
              </a:endParaRPr>
            </a:p>
          </p:txBody>
        </p:sp>
      </p:grpSp>
    </p:spTree>
    <p:extLst>
      <p:ext uri="{BB962C8B-B14F-4D97-AF65-F5344CB8AC3E}">
        <p14:creationId xmlns:p14="http://schemas.microsoft.com/office/powerpoint/2010/main" val="248647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Text Large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FFC628"/>
                </a:solidFill>
              </a:defRPr>
            </a:lvl1pPr>
          </a:lstStyle>
          <a:p>
            <a:r>
              <a:rPr lang="en-US"/>
              <a:t>Click to edit Master title style</a:t>
            </a:r>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FFC628"/>
          </a:solidFill>
        </p:grpSpPr>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0" name="Slide Number Placeholder 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11B80CC-81C5-3B45-B840-02E09D0E18A1}"/>
              </a:ext>
            </a:extLst>
          </p:cNvPr>
          <p:cNvSpPr>
            <a:spLocks noGrp="1"/>
          </p:cNvSpPr>
          <p:nvPr>
            <p:ph type="sldNum" sz="quarter" idx="12"/>
          </p:nvPr>
        </p:nvSpPr>
        <p:spPr>
          <a:xfrm>
            <a:off x="9526815" y="6389969"/>
            <a:ext cx="2411186" cy="330448"/>
          </a:xfrm>
        </p:spPr>
        <p:txBody>
          <a:bodyPr/>
          <a:lstStyle/>
          <a:p>
            <a:fld id="{F384092C-9B9C-9748-AC6A-F06C9D03AD52}" type="slidenum">
              <a:rPr lang="en-US" smtClean="0"/>
              <a:t>‹Nr.›</a:t>
            </a:fld>
            <a:endParaRPr lang="en-US"/>
          </a:p>
        </p:txBody>
      </p:sp>
      <p:cxnSp>
        <p:nvCxnSpPr>
          <p:cNvPr id="14" name="Straight Connector 1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8F32AAC-046B-2F45-86AB-2B98742DDD9C}"/>
              </a:ext>
            </a:extLst>
          </p:cNvPr>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18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mage Plus Column 1">
    <p:spTree>
      <p:nvGrpSpPr>
        <p:cNvPr id="1" name=""/>
        <p:cNvGrpSpPr/>
        <p:nvPr/>
      </p:nvGrpSpPr>
      <p:grpSpPr>
        <a:xfrm>
          <a:off x="0" y="0"/>
          <a:ext cx="0" cy="0"/>
          <a:chOff x="0" y="0"/>
          <a:chExt cx="0" cy="0"/>
        </a:xfrm>
      </p:grpSpPr>
      <p:pic>
        <p:nvPicPr>
          <p:cNvPr id="12" name="Pictur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E6E1E96-957B-054B-A902-48C70138781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67000"/>
                    </a14:imgEffect>
                  </a14:imgLayer>
                </a14:imgProps>
              </a:ext>
              <a:ext uri="{28A0092B-C50C-407E-A947-70E740481C1C}">
                <a14:useLocalDpi xmlns:a14="http://schemas.microsoft.com/office/drawing/2010/main"/>
              </a:ext>
            </a:extLst>
          </a:blip>
          <a:srcRect l="49503" t="15350" b="224"/>
          <a:stretch>
            <a:fillRect/>
          </a:stretch>
        </p:blipFill>
        <p:spPr>
          <a:xfrm flipH="1">
            <a:off x="7599961" y="1"/>
            <a:ext cx="4592038" cy="6858000"/>
          </a:xfrm>
          <a:prstGeom prst="rect">
            <a:avLst/>
          </a:prstGeom>
        </p:spPr>
      </p:pic>
      <p:pic>
        <p:nvPicPr>
          <p:cNvPr id="11" name="Picture 10"/>
          <p:cNvPicPr>
            <a:picLocks noChangeAspect="1"/>
          </p:cNvPicPr>
          <p:nvPr/>
        </p:nvPicPr>
        <p:blipFill>
          <a:blip r:embed="rId4">
            <a:alphaModFix/>
            <a:extLst>
              <a:ext uri="{28A0092B-C50C-407E-A947-70E740481C1C}">
                <a14:useLocalDpi xmlns:a14="http://schemas.microsoft.com/office/drawing/2010/main"/>
              </a:ext>
            </a:extLst>
          </a:blip>
          <a:stretch>
            <a:fillRect/>
          </a:stretch>
        </p:blipFill>
        <p:spPr>
          <a:xfrm>
            <a:off x="1" y="0"/>
            <a:ext cx="8041659" cy="6858001"/>
          </a:xfrm>
          <a:prstGeom prst="rect">
            <a:avLst/>
          </a:prstGeom>
        </p:spPr>
      </p:pic>
      <p:sp>
        <p:nvSpPr>
          <p:cNvPr id="2" name="Title 1"/>
          <p:cNvSpPr>
            <a:spLocks noGrp="1"/>
          </p:cNvSpPr>
          <p:nvPr userDrawn="1">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7" name="Text Placeholder 6"/>
          <p:cNvSpPr>
            <a:spLocks noGrp="1"/>
          </p:cNvSpPr>
          <p:nvPr userDrawn="1">
            <p:ph type="body" sz="quarter" idx="13"/>
          </p:nvPr>
        </p:nvSpPr>
        <p:spPr>
          <a:xfrm>
            <a:off x="4572000" y="1755913"/>
            <a:ext cx="6949965" cy="3369837"/>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B50B145-5078-6949-B5D2-585866875A1B}"/>
              </a:ext>
            </a:extLst>
          </p:cNvPr>
          <p:cNvSpPr>
            <a:spLocks noGrp="1"/>
          </p:cNvSpPr>
          <p:nvPr>
            <p:ph type="sldNum" sz="quarter" idx="12"/>
          </p:nvPr>
        </p:nvSpPr>
        <p:spPr>
          <a:xfrm>
            <a:off x="9526815" y="6389969"/>
            <a:ext cx="2411186" cy="330448"/>
          </a:xfrm>
        </p:spPr>
        <p:txBody>
          <a:bodyPr/>
          <a:lstStyle/>
          <a:p>
            <a:fld id="{F384092C-9B9C-9748-AC6A-F06C9D03AD52}" type="slidenum">
              <a:rPr lang="en-US" smtClean="0"/>
              <a:t>‹Nr.›</a:t>
            </a:fld>
            <a:endParaRPr lang="en-US"/>
          </a:p>
        </p:txBody>
      </p:sp>
      <p:cxnSp>
        <p:nvCxnSpPr>
          <p:cNvPr id="13" name="Straight Connector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73B18C6-944A-F443-8452-DA8051365EE2}"/>
              </a:ext>
            </a:extLst>
          </p:cNvPr>
          <p:cNvCxnSpPr/>
          <p:nvPr userDrawn="1"/>
        </p:nvCxnSpPr>
        <p:spPr>
          <a:xfrm>
            <a:off x="445975" y="857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32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mage Plus Column 2">
    <p:spTree>
      <p:nvGrpSpPr>
        <p:cNvPr id="1" name=""/>
        <p:cNvGrpSpPr/>
        <p:nvPr/>
      </p:nvGrpSpPr>
      <p:grpSpPr>
        <a:xfrm>
          <a:off x="0" y="0"/>
          <a:ext cx="0" cy="0"/>
          <a:chOff x="0" y="0"/>
          <a:chExt cx="0" cy="0"/>
        </a:xfrm>
      </p:grpSpPr>
      <p:pic>
        <p:nvPicPr>
          <p:cNvPr id="13" name="Pictur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CA28A24-56E7-AF41-A080-739AAC3ED6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608" y="-46721"/>
            <a:ext cx="12300858" cy="6917423"/>
          </a:xfrm>
          <a:prstGeom prst="rect">
            <a:avLst/>
          </a:prstGeom>
        </p:spPr>
      </p:pic>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055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69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mage Plus Column 3">
    <p:spTree>
      <p:nvGrpSpPr>
        <p:cNvPr id="1" name=""/>
        <p:cNvGrpSpPr/>
        <p:nvPr/>
      </p:nvGrpSpPr>
      <p:grpSpPr>
        <a:xfrm>
          <a:off x="0" y="0"/>
          <a:ext cx="0" cy="0"/>
          <a:chOff x="0" y="0"/>
          <a:chExt cx="0" cy="0"/>
        </a:xfrm>
      </p:grpSpPr>
      <p:pic>
        <p:nvPicPr>
          <p:cNvPr id="11" name="Picture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CA28A24-56E7-AF41-A080-739AAC3ED6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420" y="-40820"/>
            <a:ext cx="12360386" cy="6971482"/>
          </a:xfrm>
          <a:prstGeom prst="rect">
            <a:avLst/>
          </a:prstGeom>
        </p:spPr>
      </p:pic>
      <p:sp>
        <p:nvSpPr>
          <p:cNvPr id="2" name="Title 1"/>
          <p:cNvSpPr>
            <a:spLocks noGrp="1"/>
          </p:cNvSpPr>
          <p:nvPr>
            <p:ph type="title"/>
          </p:nvPr>
        </p:nvSpPr>
        <p:spPr>
          <a:xfrm>
            <a:off x="450500" y="95250"/>
            <a:ext cx="10858500" cy="762000"/>
          </a:xfrm>
        </p:spPr>
        <p:txBody>
          <a:bodyPr anchor="ctr"/>
          <a:lstStyle>
            <a:lvl1pPr>
              <a:defRPr sz="25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49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39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5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ct val="0"/>
              </a:spcAft>
              <a:buClr>
                <a:schemeClr val="tx1"/>
              </a:buClr>
              <a:defRPr sz="2000"/>
            </a:lvl1pPr>
            <a:lvl2pPr>
              <a:spcAft>
                <a:spcPct val="0"/>
              </a:spcAft>
              <a:buClr>
                <a:schemeClr val="tx1"/>
              </a:buClr>
              <a:defRPr/>
            </a:lvl2pPr>
            <a:lvl3pPr>
              <a:spcAft>
                <a:spcPct val="0"/>
              </a:spcAft>
              <a:buClr>
                <a:schemeClr val="tx1"/>
              </a:buClr>
              <a:defRPr/>
            </a:lvl3pPr>
            <a:lvl4pPr>
              <a:spcAft>
                <a:spcPct val="0"/>
              </a:spcAft>
              <a:buClr>
                <a:schemeClr val="tx1"/>
              </a:buClr>
              <a:defRPr/>
            </a:lvl4pPr>
            <a:lvl5pPr>
              <a:spcAft>
                <a:spcPct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29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ct val="0"/>
              </a:spcAft>
              <a:buClr>
                <a:srgbClr val="0785F2"/>
              </a:buClr>
              <a:defRPr sz="2000">
                <a:solidFill>
                  <a:schemeClr val="bg1"/>
                </a:solidFill>
              </a:defRPr>
            </a:lvl1pPr>
            <a:lvl2pPr>
              <a:spcAft>
                <a:spcPct val="0"/>
              </a:spcAft>
              <a:buClr>
                <a:srgbClr val="0785F2"/>
              </a:buClr>
              <a:defRPr>
                <a:solidFill>
                  <a:schemeClr val="bg1"/>
                </a:solidFill>
              </a:defRPr>
            </a:lvl2pPr>
            <a:lvl3pPr>
              <a:spcAft>
                <a:spcPct val="0"/>
              </a:spcAft>
              <a:buClr>
                <a:srgbClr val="0785F2"/>
              </a:buClr>
              <a:defRPr>
                <a:solidFill>
                  <a:schemeClr val="bg1"/>
                </a:solidFill>
              </a:defRPr>
            </a:lvl3pPr>
            <a:lvl4pPr>
              <a:spcAft>
                <a:spcPct val="0"/>
              </a:spcAft>
              <a:buClr>
                <a:srgbClr val="0785F2"/>
              </a:buClr>
              <a:defRPr>
                <a:solidFill>
                  <a:schemeClr val="bg1"/>
                </a:solidFill>
              </a:defRPr>
            </a:lvl4pPr>
            <a:lvl5pPr>
              <a:spcAft>
                <a:spcPct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15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numCol="2" spcCol="457200"/>
          <a:lstStyle>
            <a:lvl1pPr>
              <a:spcAft>
                <a:spcPct val="0"/>
              </a:spcAft>
              <a:buClr>
                <a:schemeClr val="tx1"/>
              </a:buClr>
              <a:defRPr sz="2000"/>
            </a:lvl1pPr>
            <a:lvl2pPr>
              <a:spcAft>
                <a:spcPct val="0"/>
              </a:spcAft>
              <a:buClr>
                <a:schemeClr val="tx1"/>
              </a:buClr>
              <a:defRPr/>
            </a:lvl2pPr>
            <a:lvl3pPr>
              <a:spcAft>
                <a:spcPct val="0"/>
              </a:spcAft>
              <a:buClr>
                <a:schemeClr val="tx1"/>
              </a:buClr>
              <a:defRPr/>
            </a:lvl3pPr>
            <a:lvl4pPr>
              <a:spcAft>
                <a:spcPct val="0"/>
              </a:spcAft>
              <a:buClr>
                <a:schemeClr val="tx1"/>
              </a:buClr>
              <a:defRPr/>
            </a:lvl4pPr>
            <a:lvl5pPr>
              <a:spcAft>
                <a:spcPct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74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2667000" y="1397001"/>
            <a:ext cx="8854965" cy="3976579"/>
          </a:xfrm>
          <a:prstGeom prst="rect">
            <a:avLst/>
          </a:prstGeom>
        </p:spPr>
        <p:txBody>
          <a:bodyPr numCol="2" spcCol="457200"/>
          <a:lstStyle>
            <a:lvl1pPr>
              <a:spcAft>
                <a:spcPct val="0"/>
              </a:spcAft>
              <a:buClr>
                <a:srgbClr val="0785F2"/>
              </a:buClr>
              <a:defRPr sz="2000">
                <a:solidFill>
                  <a:schemeClr val="bg1"/>
                </a:solidFill>
              </a:defRPr>
            </a:lvl1pPr>
            <a:lvl2pPr>
              <a:spcAft>
                <a:spcPct val="0"/>
              </a:spcAft>
              <a:buClr>
                <a:srgbClr val="0785F2"/>
              </a:buClr>
              <a:defRPr>
                <a:solidFill>
                  <a:schemeClr val="bg1"/>
                </a:solidFill>
              </a:defRPr>
            </a:lvl2pPr>
            <a:lvl3pPr>
              <a:spcAft>
                <a:spcPct val="0"/>
              </a:spcAft>
              <a:buClr>
                <a:srgbClr val="0785F2"/>
              </a:buClr>
              <a:defRPr>
                <a:solidFill>
                  <a:schemeClr val="bg1"/>
                </a:solidFill>
              </a:defRPr>
            </a:lvl3pPr>
            <a:lvl4pPr>
              <a:spcAft>
                <a:spcPct val="0"/>
              </a:spcAft>
              <a:buClr>
                <a:srgbClr val="0785F2"/>
              </a:buClr>
              <a:defRPr>
                <a:solidFill>
                  <a:schemeClr val="bg1"/>
                </a:solidFill>
              </a:defRPr>
            </a:lvl4pPr>
            <a:lvl5pPr>
              <a:spcAft>
                <a:spcPct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2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2" name="Title 1"/>
          <p:cNvSpPr>
            <a:spLocks noGrp="1"/>
          </p:cNvSpPr>
          <p:nvPr>
            <p:ph type="title"/>
          </p:nvPr>
        </p:nvSpPr>
        <p:spPr>
          <a:xfrm>
            <a:off x="444500" y="126478"/>
            <a:ext cx="10858500" cy="73077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0098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910780"/>
            <a:ext cx="3747524" cy="4017211"/>
          </a:xfrm>
        </p:spPr>
        <p:txBody>
          <a:bodyPr anchor="b"/>
          <a:lstStyle>
            <a:lvl1pPr marL="0" indent="0">
              <a:lnSpc>
                <a:spcPct val="100000"/>
              </a:lnSpc>
              <a:spcBef>
                <a:spcPct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1431715" y="6076415"/>
            <a:ext cx="2435640" cy="495836"/>
          </a:xfrm>
        </p:spPr>
        <p:txBody>
          <a:bodyPr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lient Stories 1">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578115"/>
            <a:ext cx="5245213" cy="3057933"/>
          </a:xfrm>
        </p:spPr>
        <p:txBody>
          <a:bodyPr anchor="t"/>
          <a:lstStyle>
            <a:lvl1pPr>
              <a:defRPr sz="3333" b="0">
                <a:latin typeface="+mj-lt"/>
              </a:defRPr>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ct val="0"/>
              </a:spcAft>
              <a:defRPr>
                <a:solidFill>
                  <a:schemeClr val="bg1"/>
                </a:solidFill>
              </a:defRPr>
            </a:lvl1pPr>
            <a:lvl2pPr>
              <a:spcAft>
                <a:spcPct val="0"/>
              </a:spcAft>
              <a:defRPr>
                <a:solidFill>
                  <a:schemeClr val="bg1"/>
                </a:solidFill>
              </a:defRPr>
            </a:lvl2pPr>
            <a:lvl3pPr>
              <a:spcAft>
                <a:spcPct val="0"/>
              </a:spcAft>
              <a:defRPr>
                <a:solidFill>
                  <a:schemeClr val="bg1"/>
                </a:solidFill>
              </a:defRPr>
            </a:lvl3pPr>
            <a:lvl4pPr>
              <a:spcAft>
                <a:spcPct val="0"/>
              </a:spcAft>
              <a:defRPr>
                <a:solidFill>
                  <a:schemeClr val="bg1"/>
                </a:solidFill>
              </a:defRPr>
            </a:lvl4pPr>
            <a:lvl5pPr>
              <a:spcAft>
                <a:spcPct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1437DBA-B6FE-894A-88B5-539787B8BC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3" name="Rectangl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19A4EA8-6023-1A42-B4C0-B3A0290686BF}"/>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spTree>
    <p:extLst>
      <p:ext uri="{BB962C8B-B14F-4D97-AF65-F5344CB8AC3E}">
        <p14:creationId xmlns:p14="http://schemas.microsoft.com/office/powerpoint/2010/main" val="221192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lient Stories 2">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578115"/>
            <a:ext cx="5245213" cy="3057933"/>
          </a:xfrm>
        </p:spPr>
        <p:txBody>
          <a:bodyPr anchor="t"/>
          <a:lstStyle>
            <a:lvl1pPr>
              <a:defRPr sz="3333"/>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ct val="0"/>
              </a:spcAft>
              <a:defRPr>
                <a:solidFill>
                  <a:schemeClr val="bg1"/>
                </a:solidFill>
              </a:defRPr>
            </a:lvl1pPr>
            <a:lvl2pPr>
              <a:spcAft>
                <a:spcPct val="0"/>
              </a:spcAft>
              <a:defRPr>
                <a:solidFill>
                  <a:schemeClr val="bg1"/>
                </a:solidFill>
              </a:defRPr>
            </a:lvl2pPr>
            <a:lvl3pPr>
              <a:spcAft>
                <a:spcPct val="0"/>
              </a:spcAft>
              <a:defRPr>
                <a:solidFill>
                  <a:schemeClr val="bg1"/>
                </a:solidFill>
              </a:defRPr>
            </a:lvl3pPr>
            <a:lvl4pPr>
              <a:spcAft>
                <a:spcPct val="0"/>
              </a:spcAft>
              <a:defRPr>
                <a:solidFill>
                  <a:schemeClr val="bg1"/>
                </a:solidFill>
              </a:defRPr>
            </a:lvl4pPr>
            <a:lvl5pPr>
              <a:spcAft>
                <a:spcPct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CEF73AB-E0D8-F444-BBE6-F341E942F6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9" name="Rectangle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046F9C3-AC2D-394E-99F1-F7A72A00548D}"/>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spTree>
    <p:extLst>
      <p:ext uri="{BB962C8B-B14F-4D97-AF65-F5344CB8AC3E}">
        <p14:creationId xmlns:p14="http://schemas.microsoft.com/office/powerpoint/2010/main" val="253848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lient Stories 3">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692536"/>
            <a:ext cx="5245213" cy="3057933"/>
          </a:xfrm>
        </p:spPr>
        <p:txBody>
          <a:bodyPr anchor="t"/>
          <a:lstStyle>
            <a:lvl1pPr>
              <a:defRPr sz="3333" b="0">
                <a:latin typeface="+mj-lt"/>
              </a:defRPr>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ct val="0"/>
              </a:spcAft>
              <a:defRPr>
                <a:solidFill>
                  <a:schemeClr val="bg1"/>
                </a:solidFill>
              </a:defRPr>
            </a:lvl1pPr>
            <a:lvl2pPr>
              <a:spcAft>
                <a:spcPct val="0"/>
              </a:spcAft>
              <a:defRPr>
                <a:solidFill>
                  <a:schemeClr val="bg1"/>
                </a:solidFill>
              </a:defRPr>
            </a:lvl2pPr>
            <a:lvl3pPr>
              <a:spcAft>
                <a:spcPct val="0"/>
              </a:spcAft>
              <a:defRPr>
                <a:solidFill>
                  <a:schemeClr val="bg1"/>
                </a:solidFill>
              </a:defRPr>
            </a:lvl3pPr>
            <a:lvl4pPr>
              <a:spcAft>
                <a:spcPct val="0"/>
              </a:spcAft>
              <a:defRPr>
                <a:solidFill>
                  <a:schemeClr val="bg1"/>
                </a:solidFill>
              </a:defRPr>
            </a:lvl4pPr>
            <a:lvl5pPr>
              <a:spcAft>
                <a:spcPct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8" name="Rectangle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EC16478-152C-A840-A4A2-9FAEBA1DC22B}"/>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Picture Placeholder 10"/>
          <p:cNvSpPr>
            <a:spLocks noGrp="1"/>
          </p:cNvSpPr>
          <p:nvPr>
            <p:ph type="pic" sz="quarter" idx="14" hasCustomPrompt="1"/>
          </p:nvPr>
        </p:nvSpPr>
        <p:spPr>
          <a:xfrm>
            <a:off x="1" y="4857750"/>
            <a:ext cx="6096000" cy="2000250"/>
          </a:xfrm>
        </p:spPr>
        <p:txBody>
          <a:bodyPr/>
          <a:lstStyle>
            <a:lvl1pPr marL="0" indent="0">
              <a:buNone/>
              <a:defRPr/>
            </a:lvl1pPr>
          </a:lstStyle>
          <a:p>
            <a:r>
              <a:rPr lang="en-US"/>
              <a:t>Insert photo here</a:t>
            </a:r>
          </a:p>
        </p:txBody>
      </p:sp>
    </p:spTree>
    <p:extLst>
      <p:ext uri="{BB962C8B-B14F-4D97-AF65-F5344CB8AC3E}">
        <p14:creationId xmlns:p14="http://schemas.microsoft.com/office/powerpoint/2010/main" val="417745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18" name="Rectangle 1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52EFC0-0754-454C-8CBA-19C58A2B1816}"/>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ct val="0"/>
              </a:spcAft>
              <a:defRPr>
                <a:solidFill>
                  <a:schemeClr val="bg1"/>
                </a:solidFill>
              </a:defRPr>
            </a:lvl1pPr>
            <a:lvl2pPr>
              <a:spcAft>
                <a:spcPct val="0"/>
              </a:spcAft>
              <a:defRPr>
                <a:solidFill>
                  <a:schemeClr val="bg1"/>
                </a:solidFill>
              </a:defRPr>
            </a:lvl2pPr>
            <a:lvl3pPr>
              <a:spcAft>
                <a:spcPct val="0"/>
              </a:spcAft>
              <a:defRPr>
                <a:solidFill>
                  <a:schemeClr val="bg1"/>
                </a:solidFill>
              </a:defRPr>
            </a:lvl3pPr>
            <a:lvl4pPr>
              <a:spcAft>
                <a:spcPct val="0"/>
              </a:spcAft>
              <a:defRPr>
                <a:solidFill>
                  <a:schemeClr val="bg1"/>
                </a:solidFill>
              </a:defRPr>
            </a:lvl4pPr>
            <a:lvl5pPr>
              <a:spcAft>
                <a:spcPct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393971" y="0"/>
            <a:ext cx="2702029" cy="6858000"/>
          </a:xfrm>
        </p:spPr>
        <p:txBody>
          <a:bodyPr/>
          <a:lstStyle>
            <a:lvl1pPr marL="0" indent="0">
              <a:buNone/>
              <a:defRPr/>
            </a:lvl1pPr>
          </a:lstStyle>
          <a:p>
            <a:r>
              <a:rPr lang="en-US"/>
              <a:t>Insert photo here</a:t>
            </a:r>
          </a:p>
        </p:txBody>
      </p:sp>
      <p:sp>
        <p:nvSpPr>
          <p:cNvPr id="5" name="TextBox 4"/>
          <p:cNvSpPr txBox="1"/>
          <p:nvPr userDrawn="1"/>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4"/>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176532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38D145B-AC0E-D845-A3E5-AB8BD5B00499}"/>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8266044" y="643175"/>
            <a:ext cx="3495261" cy="5551206"/>
          </a:xfrm>
          <a:prstGeom prst="rect">
            <a:avLst/>
          </a:prstGeom>
        </p:spPr>
        <p:txBody>
          <a:bodyPr/>
          <a:lstStyle>
            <a:lvl1pPr>
              <a:spcBef>
                <a:spcPts val="1000"/>
              </a:spcBef>
              <a:spcAft>
                <a:spcPct val="0"/>
              </a:spcAft>
              <a:defRPr>
                <a:solidFill>
                  <a:schemeClr val="tx1"/>
                </a:solidFill>
              </a:defRPr>
            </a:lvl1pPr>
            <a:lvl2pPr>
              <a:spcAft>
                <a:spcPct val="0"/>
              </a:spcAft>
              <a:defRPr>
                <a:solidFill>
                  <a:schemeClr val="tx1"/>
                </a:solidFill>
              </a:defRPr>
            </a:lvl2pPr>
            <a:lvl3pPr>
              <a:spcAft>
                <a:spcPct val="0"/>
              </a:spcAft>
              <a:defRPr>
                <a:solidFill>
                  <a:schemeClr val="tx1"/>
                </a:solidFill>
              </a:defRPr>
            </a:lvl3pPr>
            <a:lvl4pPr>
              <a:spcAft>
                <a:spcPct val="0"/>
              </a:spcAft>
              <a:defRPr>
                <a:solidFill>
                  <a:schemeClr val="tx1"/>
                </a:solidFill>
              </a:defRPr>
            </a:lvl4pPr>
            <a:lvl5pPr>
              <a:spcAft>
                <a:spcPct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708710" y="0"/>
            <a:ext cx="4159768" cy="6858000"/>
          </a:xfrm>
        </p:spPr>
        <p:txBody>
          <a:bodyPr/>
          <a:lstStyle>
            <a:lvl1pPr marL="0" indent="0">
              <a:buNone/>
              <a:defRPr/>
            </a:lvl1pPr>
          </a:lstStyle>
          <a:p>
            <a:r>
              <a:rPr lang="en-US"/>
              <a:t>Insert photo here</a:t>
            </a:r>
          </a:p>
        </p:txBody>
      </p:sp>
      <p:sp>
        <p:nvSpPr>
          <p:cNvPr id="5" name="TextBox 4"/>
          <p:cNvSpPr txBox="1"/>
          <p:nvPr userDrawn="1"/>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4"/>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197247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8" name="Rectangle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552393E-015B-314D-80D9-1F1C50D1F802}"/>
              </a:ext>
            </a:extLst>
          </p:cNvPr>
          <p:cNvSpPr/>
          <p:nvPr userDrawn="1"/>
        </p:nvSpPr>
        <p:spPr>
          <a:xfrm>
            <a:off x="0" y="6204000"/>
            <a:ext cx="12192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596349" y="1424610"/>
            <a:ext cx="10518913" cy="4141304"/>
          </a:xfrm>
          <a:prstGeom prst="rect">
            <a:avLst/>
          </a:prstGeom>
        </p:spPr>
        <p:txBody>
          <a:bodyPr numCol="2" spcCol="914400"/>
          <a:lstStyle>
            <a:lvl1pPr>
              <a:spcBef>
                <a:spcPts val="1000"/>
              </a:spcBef>
              <a:spcAft>
                <a:spcPct val="0"/>
              </a:spcAft>
              <a:buClr>
                <a:srgbClr val="0785F2"/>
              </a:buClr>
              <a:defRPr>
                <a:solidFill>
                  <a:schemeClr val="tx1"/>
                </a:solidFill>
              </a:defRPr>
            </a:lvl1pPr>
            <a:lvl2pPr>
              <a:spcAft>
                <a:spcPct val="0"/>
              </a:spcAft>
              <a:defRPr>
                <a:solidFill>
                  <a:schemeClr val="tx1"/>
                </a:solidFill>
              </a:defRPr>
            </a:lvl2pPr>
            <a:lvl3pPr>
              <a:spcAft>
                <a:spcPct val="0"/>
              </a:spcAft>
              <a:defRPr>
                <a:solidFill>
                  <a:schemeClr val="tx1"/>
                </a:solidFill>
              </a:defRPr>
            </a:lvl3pPr>
            <a:lvl4pPr>
              <a:spcAft>
                <a:spcPct val="0"/>
              </a:spcAft>
              <a:defRPr>
                <a:solidFill>
                  <a:schemeClr val="tx1"/>
                </a:solidFill>
              </a:defRPr>
            </a:lvl4pPr>
            <a:lvl5pPr>
              <a:spcAft>
                <a:spcPct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263758" y="270738"/>
            <a:ext cx="2759394" cy="271934"/>
          </a:xfrm>
          <a:prstGeom prst="rect">
            <a:avLst/>
          </a:prstGeom>
          <a:noFill/>
        </p:spPr>
        <p:txBody>
          <a:bodyPr wrap="square" lIns="0" rIns="0" rtlCol="0">
            <a:spAutoFit/>
          </a:bodyPr>
          <a:lstStyle/>
          <a:p>
            <a:r>
              <a:rPr lang="en-US" sz="1167"/>
              <a:t>CASE STUDY </a:t>
            </a:r>
            <a:r>
              <a:rPr lang="en-US" sz="1167">
                <a:solidFill>
                  <a:schemeClr val="bg2"/>
                </a:solidFill>
              </a:rPr>
              <a:t>(continued)</a:t>
            </a:r>
          </a:p>
        </p:txBody>
      </p:sp>
      <p:pic>
        <p:nvPicPr>
          <p:cNvPr id="16" name="Picture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209284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8434A85-602A-EC45-9394-C312ECFFEB39}"/>
              </a:ext>
            </a:extLst>
          </p:cNvPr>
          <p:cNvSpPr>
            <a:spLocks noGrp="1"/>
          </p:cNvSpPr>
          <p:nvPr>
            <p:ph type="pic" sz="quarter" idx="14" hasCustomPrompt="1"/>
          </p:nvPr>
        </p:nvSpPr>
        <p:spPr>
          <a:xfrm>
            <a:off x="0" y="0"/>
            <a:ext cx="12192000" cy="4258235"/>
          </a:xfrm>
          <a:prstGeom prst="rect">
            <a:avLst/>
          </a:prstGeom>
        </p:spPr>
        <p:txBody>
          <a:bodyPr>
            <a:normAutofit/>
          </a:bodyPr>
          <a:lstStyle>
            <a:lvl1pPr marL="0" indent="0">
              <a:buNone/>
              <a:defRPr sz="2000" baseline="0"/>
            </a:lvl1pPr>
          </a:lstStyle>
          <a:p>
            <a:r>
              <a:rPr lang="en-US"/>
              <a:t> Insert/Drop Photo Here</a:t>
            </a:r>
          </a:p>
        </p:txBody>
      </p:sp>
      <p:sp>
        <p:nvSpPr>
          <p:cNvPr id="9" name="Rectangle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0729B2E-5AF5-644F-9E3B-742E6B6B419D}"/>
              </a:ext>
            </a:extLst>
          </p:cNvPr>
          <p:cNvSpPr/>
          <p:nvPr userDrawn="1"/>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500"/>
          </a:p>
        </p:txBody>
      </p:sp>
      <p:cxnSp>
        <p:nvCxnSpPr>
          <p:cNvPr id="10" name="Straight Connector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5571382-D664-EA40-AC75-CE1529936BED}"/>
              </a:ext>
            </a:extLst>
          </p:cNvPr>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2318945-D375-D342-87F0-9EC7D4C869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44CBB19-0800-D542-B8ED-C82C56C78E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382061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8434A85-602A-EC45-9394-C312ECFFEB39}"/>
              </a:ext>
            </a:extLst>
          </p:cNvPr>
          <p:cNvSpPr>
            <a:spLocks noGrp="1"/>
          </p:cNvSpPr>
          <p:nvPr>
            <p:ph type="pic" sz="quarter" idx="14" hasCustomPrompt="1"/>
          </p:nvPr>
        </p:nvSpPr>
        <p:spPr>
          <a:xfrm>
            <a:off x="0" y="1"/>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9" name="Rectangle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0729B2E-5AF5-644F-9E3B-742E6B6B419D}"/>
              </a:ext>
            </a:extLst>
          </p:cNvPr>
          <p:cNvSpPr/>
          <p:nvPr userDrawn="1"/>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500"/>
          </a:p>
        </p:txBody>
      </p:sp>
      <p:cxnSp>
        <p:nvCxnSpPr>
          <p:cNvPr id="10" name="Straight Connector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5571382-D664-EA40-AC75-CE1529936BED}"/>
              </a:ext>
            </a:extLst>
          </p:cNvPr>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2318945-D375-D342-87F0-9EC7D4C869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44CBB19-0800-D542-B8ED-C82C56C78E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
        <p:nvSpPr>
          <p:cNvPr id="21" name="Picture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CE44C47-238B-6F46-AB13-7C9946CBBECA}"/>
              </a:ext>
            </a:extLst>
          </p:cNvPr>
          <p:cNvSpPr>
            <a:spLocks noGrp="1"/>
          </p:cNvSpPr>
          <p:nvPr>
            <p:ph type="pic" sz="quarter" idx="16" hasCustomPrompt="1"/>
          </p:nvPr>
        </p:nvSpPr>
        <p:spPr>
          <a:xfrm>
            <a:off x="2982686" y="5463"/>
            <a:ext cx="6226628" cy="2142652"/>
          </a:xfrm>
          <a:prstGeom prst="rect">
            <a:avLst/>
          </a:prstGeom>
        </p:spPr>
        <p:txBody>
          <a:bodyPr>
            <a:normAutofit/>
          </a:bodyPr>
          <a:lstStyle>
            <a:lvl1pPr marL="0" indent="0">
              <a:buNone/>
              <a:defRPr sz="2000" baseline="0"/>
            </a:lvl1pPr>
          </a:lstStyle>
          <a:p>
            <a:r>
              <a:rPr lang="en-US"/>
              <a:t>Photo-collage title slide. Insert/Drop Photo Here</a:t>
            </a:r>
          </a:p>
        </p:txBody>
      </p:sp>
      <p:sp>
        <p:nvSpPr>
          <p:cNvPr id="22" name="Picture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3DC521D-68D5-1C47-BF94-04B6EE1B4B9E}"/>
              </a:ext>
            </a:extLst>
          </p:cNvPr>
          <p:cNvSpPr>
            <a:spLocks noGrp="1"/>
          </p:cNvSpPr>
          <p:nvPr>
            <p:ph type="pic" sz="quarter" idx="17" hasCustomPrompt="1"/>
          </p:nvPr>
        </p:nvSpPr>
        <p:spPr>
          <a:xfrm>
            <a:off x="9209315" y="5462"/>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24" name="Picture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038C200-DF86-9E4F-A18D-6D13B7175238}"/>
              </a:ext>
            </a:extLst>
          </p:cNvPr>
          <p:cNvSpPr>
            <a:spLocks noGrp="1"/>
          </p:cNvSpPr>
          <p:nvPr>
            <p:ph type="pic" sz="quarter" idx="18" hasCustomPrompt="1"/>
          </p:nvPr>
        </p:nvSpPr>
        <p:spPr>
          <a:xfrm>
            <a:off x="2982686" y="2157313"/>
            <a:ext cx="6226628" cy="2095458"/>
          </a:xfrm>
          <a:prstGeom prst="rect">
            <a:avLst/>
          </a:prstGeom>
        </p:spPr>
        <p:txBody>
          <a:bodyPr>
            <a:normAutofit/>
          </a:bodyPr>
          <a:lstStyle>
            <a:lvl1pPr marL="0" indent="0">
              <a:buNone/>
              <a:defRPr sz="2000" baseline="0"/>
            </a:lvl1pPr>
          </a:lstStyle>
          <a:p>
            <a:r>
              <a:rPr lang="en-US"/>
              <a:t>Photo-collage title slide. Insert/Drop Photo Here</a:t>
            </a:r>
          </a:p>
        </p:txBody>
      </p:sp>
    </p:spTree>
    <p:extLst>
      <p:ext uri="{BB962C8B-B14F-4D97-AF65-F5344CB8AC3E}">
        <p14:creationId xmlns:p14="http://schemas.microsoft.com/office/powerpoint/2010/main" val="216532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lide Photo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22" name="Rectangle 2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1A0A7F5-1412-7E47-A021-6362E8FB550B}"/>
              </a:ext>
            </a:extLst>
          </p:cNvPr>
          <p:cNvSpPr/>
          <p:nvPr userDrawn="1"/>
        </p:nvSpPr>
        <p:spPr>
          <a:xfrm>
            <a:off x="0" y="4258235"/>
            <a:ext cx="12192000" cy="2599765"/>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00"/>
          </a:p>
        </p:txBody>
      </p:sp>
      <p:cxnSp>
        <p:nvCxnSpPr>
          <p:cNvPr id="23" name="Straight Connector 2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09612DB-CD95-2344-9229-26B2E05F4B9B}"/>
              </a:ext>
            </a:extLst>
          </p:cNvPr>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77C2A6B-845E-034D-AE6B-3139424BD13D}"/>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lnSpc>
                <a:spcPct val="110000"/>
              </a:lnSpc>
              <a:buFontTx/>
              <a:buNone/>
              <a:defRPr sz="2333" b="0" i="0">
                <a:solidFill>
                  <a:schemeClr val="bg1"/>
                </a:solidFill>
                <a:latin typeface="DM Sans Medium"/>
                <a:ea typeface="DM Sans Medium" charset="0"/>
                <a:cs typeface="DM Sans Medium"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2"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3B74BB4-5627-9D47-ACB0-FA29499EDA0D}"/>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lnSpc>
                <a:spcPct val="110000"/>
              </a:lnSpc>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3"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689173E-19A2-614B-838A-6992D777B57F}"/>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4"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28864AF-A465-0947-8F00-3B7F7E9D0938}"/>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31" name="Group 30"/>
          <p:cNvGrpSpPr/>
          <p:nvPr userDrawn="1"/>
        </p:nvGrpSpPr>
        <p:grpSpPr>
          <a:xfrm>
            <a:off x="9711826" y="300009"/>
            <a:ext cx="2161221" cy="2201091"/>
            <a:chOff x="11654191" y="360010"/>
            <a:chExt cx="2593465" cy="2641309"/>
          </a:xfrm>
        </p:grpSpPr>
        <p:pic>
          <p:nvPicPr>
            <p:cNvPr id="37" name="Picture 3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369107D-1E21-9349-8D05-3B4DCBA37E2C}"/>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38" name="Picture 3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4126599-9480-6A41-851B-9EBDA0C87EA9}"/>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39" name="Picture 3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73BBD18-CB37-6246-89EA-FF49361470E1}"/>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40" name="Picture 3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F025A6F-A98F-2543-85C7-FE14ADC54498}"/>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41" name="Picture 4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2318945-D375-D342-87F0-9EC7D4C86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pic>
        <p:nvPicPr>
          <p:cNvPr id="42" name="Picture 4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44CBB19-0800-D542-B8ED-C82C56C78E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
        <p:nvSpPr>
          <p:cNvPr id="19"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spTree>
    <p:extLst>
      <p:ext uri="{BB962C8B-B14F-4D97-AF65-F5344CB8AC3E}">
        <p14:creationId xmlns:p14="http://schemas.microsoft.com/office/powerpoint/2010/main" val="47211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 Photo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455" y="7026"/>
            <a:ext cx="12216772" cy="6850974"/>
          </a:xfrm>
          <a:prstGeom prst="rect">
            <a:avLst/>
          </a:prstGeom>
        </p:spPr>
      </p:pic>
      <p:sp>
        <p:nvSpPr>
          <p:cNvPr id="31" name="Rectangle 3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C03915D-6014-184E-A1D1-147D3049B55A}"/>
              </a:ext>
            </a:extLst>
          </p:cNvPr>
          <p:cNvSpPr/>
          <p:nvPr userDrawn="1"/>
        </p:nvSpPr>
        <p:spPr>
          <a:xfrm>
            <a:off x="0" y="4258235"/>
            <a:ext cx="12192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sz="1500"/>
          </a:p>
        </p:txBody>
      </p:sp>
      <p:cxnSp>
        <p:nvCxnSpPr>
          <p:cNvPr id="36" name="Straight Connector 3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B8BEE75-6A68-B745-8098-4F332F2558C7}"/>
              </a:ext>
            </a:extLst>
          </p:cNvPr>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9"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5F05F6D-9A29-DC41-B492-94667F8C5338}"/>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0"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CCD4FF5-3394-D74D-B9F0-AFBDC0F409CD}"/>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41"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A888F5C-DE25-5945-B121-24D4E93ACB08}"/>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2"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33BE53E-702E-384E-BDCB-1644DEF28BF7}"/>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2" name="Group 21"/>
          <p:cNvGrpSpPr/>
          <p:nvPr userDrawn="1"/>
        </p:nvGrpSpPr>
        <p:grpSpPr>
          <a:xfrm>
            <a:off x="9711826" y="300009"/>
            <a:ext cx="2161221" cy="2201091"/>
            <a:chOff x="11654191" y="360010"/>
            <a:chExt cx="2593465" cy="2641309"/>
          </a:xfrm>
        </p:grpSpPr>
        <p:pic>
          <p:nvPicPr>
            <p:cNvPr id="23" name="Picture 2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369107D-1E21-9349-8D05-3B4DCBA37E2C}"/>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4" name="Picture 2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4126599-9480-6A41-851B-9EBDA0C87EA9}"/>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7" name="Picture 2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73BBD18-CB37-6246-89EA-FF49361470E1}"/>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8" name="Picture 2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F025A6F-A98F-2543-85C7-FE14ADC54498}"/>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29" name="Picture 2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2318945-D375-D342-87F0-9EC7D4C86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18"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17" name="Picture 1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44CBB19-0800-D542-B8ED-C82C56C78E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357071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Slide 1">
    <p:spTree>
      <p:nvGrpSpPr>
        <p:cNvPr id="1" name=""/>
        <p:cNvGrpSpPr/>
        <p:nvPr/>
      </p:nvGrpSpPr>
      <p:grpSpPr>
        <a:xfrm>
          <a:off x="0" y="0"/>
          <a:ext cx="0" cy="0"/>
          <a:chOff x="0" y="0"/>
          <a:chExt cx="0" cy="0"/>
        </a:xfrm>
      </p:grpSpPr>
      <p:sp>
        <p:nvSpPr>
          <p:cNvPr id="2" name="Title 1"/>
          <p:cNvSpPr>
            <a:spLocks noGrp="1"/>
          </p:cNvSpPr>
          <p:nvPr>
            <p:ph type="title"/>
          </p:nvPr>
        </p:nvSpPr>
        <p:spPr>
          <a:xfrm>
            <a:off x="444500" y="126478"/>
            <a:ext cx="10858500" cy="73077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38306"/>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910780"/>
            <a:ext cx="2713870" cy="4017211"/>
          </a:xfrm>
        </p:spPr>
        <p:txBody>
          <a:bodyPr anchor="b"/>
          <a:lstStyle>
            <a:lvl1pPr marL="0" indent="0">
              <a:lnSpc>
                <a:spcPct val="100000"/>
              </a:lnSpc>
              <a:spcBef>
                <a:spcPct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8867360" y="5432155"/>
            <a:ext cx="2435640" cy="495836"/>
          </a:xfr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57319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229301" cy="6858000"/>
          </a:xfrm>
          <a:prstGeom prst="rect">
            <a:avLst/>
          </a:prstGeom>
        </p:spPr>
      </p:pic>
      <p:sp>
        <p:nvSpPr>
          <p:cNvPr id="18" name="Rectangle 1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49BC080-6C2D-BB47-90C4-F6317AE2EBD5}"/>
              </a:ext>
            </a:extLst>
          </p:cNvPr>
          <p:cNvSpPr/>
          <p:nvPr userDrawn="1"/>
        </p:nvSpPr>
        <p:spPr>
          <a:xfrm>
            <a:off x="0" y="4258235"/>
            <a:ext cx="12192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00"/>
          </a:p>
        </p:txBody>
      </p:sp>
      <p:cxnSp>
        <p:nvCxnSpPr>
          <p:cNvPr id="19" name="Straight Connector 1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0904AF5-41E2-F049-B4D3-A7BDC37E1248}"/>
              </a:ext>
            </a:extLst>
          </p:cNvPr>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8F7775F-4214-A948-B0F5-05696C8B5392}"/>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3"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7707B44-D2FA-0941-90B1-FDEE04E622B9}"/>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4"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0CD705F-D434-4740-AC01-2399ECEFA39B}"/>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5"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A30E962-A745-4F49-82B5-72B781E5CFC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5" name="Group 24"/>
          <p:cNvGrpSpPr/>
          <p:nvPr userDrawn="1"/>
        </p:nvGrpSpPr>
        <p:grpSpPr>
          <a:xfrm>
            <a:off x="9711826" y="300009"/>
            <a:ext cx="2161221" cy="2201091"/>
            <a:chOff x="11654191" y="360010"/>
            <a:chExt cx="2593465" cy="2641309"/>
          </a:xfrm>
        </p:grpSpPr>
        <p:pic>
          <p:nvPicPr>
            <p:cNvPr id="26" name="Picture 2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369107D-1E21-9349-8D05-3B4DCBA37E2C}"/>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7" name="Picture 2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4126599-9480-6A41-851B-9EBDA0C87EA9}"/>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8" name="Picture 2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73BBD18-CB37-6246-89EA-FF49361470E1}"/>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9" name="Picture 2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F025A6F-A98F-2543-85C7-FE14ADC54498}"/>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30" name="Picture 2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2318945-D375-D342-87F0-9EC7D4C86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0"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17" name="Picture 1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44CBB19-0800-D542-B8ED-C82C56C78E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30452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tandard Title 1">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88E8816-43D4-3543-B8F8-BA2D9989DB11}"/>
              </a:ext>
            </a:extLst>
          </p:cNvPr>
          <p:cNvGrpSpPr/>
          <p:nvPr userDrawn="1"/>
        </p:nvGrpSpPr>
        <p:grpSpPr>
          <a:xfrm>
            <a:off x="0" y="330"/>
            <a:ext cx="12191999" cy="4198606"/>
            <a:chOff x="228600" y="397"/>
            <a:chExt cx="14173200" cy="5028824"/>
          </a:xfrm>
        </p:grpSpPr>
        <p:sp>
          <p:nvSpPr>
            <p:cNvPr id="9" name="Rectangle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AC2412F-BCF2-4D4E-90EF-A3C52CD9E9EE}"/>
                </a:ext>
              </a:extLst>
            </p:cNvPr>
            <p:cNvSpPr/>
            <p:nvPr/>
          </p:nvSpPr>
          <p:spPr>
            <a:xfrm>
              <a:off x="228600" y="4880208"/>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351239B-940D-9F45-90D0-327EA1C77D50}"/>
                </a:ext>
              </a:extLst>
            </p:cNvPr>
            <p:cNvSpPr/>
            <p:nvPr/>
          </p:nvSpPr>
          <p:spPr>
            <a:xfrm>
              <a:off x="228600" y="468967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2C63889-64A0-2843-9AD5-4C1195772E52}"/>
                </a:ext>
              </a:extLst>
            </p:cNvPr>
            <p:cNvSpPr/>
            <p:nvPr/>
          </p:nvSpPr>
          <p:spPr>
            <a:xfrm>
              <a:off x="228600" y="4495643"/>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F592710-E8AB-1941-B5EA-C67250B90086}"/>
                </a:ext>
              </a:extLst>
            </p:cNvPr>
            <p:cNvSpPr/>
            <p:nvPr/>
          </p:nvSpPr>
          <p:spPr>
            <a:xfrm>
              <a:off x="228600" y="4305493"/>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F62B63E-7571-2940-AB05-B15ACCD43646}"/>
                </a:ext>
              </a:extLst>
            </p:cNvPr>
            <p:cNvSpPr/>
            <p:nvPr/>
          </p:nvSpPr>
          <p:spPr>
            <a:xfrm>
              <a:off x="228600" y="4111466"/>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B94D5C5-8E80-4B4B-9E2F-1061EA47A989}"/>
                </a:ext>
              </a:extLst>
            </p:cNvPr>
            <p:cNvSpPr/>
            <p:nvPr/>
          </p:nvSpPr>
          <p:spPr>
            <a:xfrm>
              <a:off x="228600" y="391355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AB9D920-2EB5-534B-A0A8-2E0FAA8C9273}"/>
                </a:ext>
              </a:extLst>
            </p:cNvPr>
            <p:cNvSpPr/>
            <p:nvPr/>
          </p:nvSpPr>
          <p:spPr>
            <a:xfrm>
              <a:off x="228600" y="3713708"/>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89CC3F-C41C-0547-B3A8-22F01F32704F}"/>
                </a:ext>
              </a:extLst>
            </p:cNvPr>
            <p:cNvSpPr/>
            <p:nvPr/>
          </p:nvSpPr>
          <p:spPr>
            <a:xfrm rot="10800000">
              <a:off x="228600" y="2437931"/>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111B70F-E8A6-0144-9B42-F900625A9FFC}"/>
                </a:ext>
              </a:extLst>
            </p:cNvPr>
            <p:cNvSpPr/>
            <p:nvPr/>
          </p:nvSpPr>
          <p:spPr>
            <a:xfrm rot="10800000">
              <a:off x="228600" y="264849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313889B-68FC-0C4B-9A74-A0F48338D310}"/>
                </a:ext>
              </a:extLst>
            </p:cNvPr>
            <p:cNvSpPr/>
            <p:nvPr/>
          </p:nvSpPr>
          <p:spPr>
            <a:xfrm rot="10800000">
              <a:off x="228600" y="2858041"/>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3848BA7-CF67-8B48-9B47-8FD776379AAD}"/>
                </a:ext>
              </a:extLst>
            </p:cNvPr>
            <p:cNvSpPr/>
            <p:nvPr/>
          </p:nvSpPr>
          <p:spPr>
            <a:xfrm rot="10800000">
              <a:off x="228600" y="3067592"/>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8F4E4CA-91E5-6347-B7F9-5E966551753E}"/>
                </a:ext>
              </a:extLst>
            </p:cNvPr>
            <p:cNvSpPr/>
            <p:nvPr/>
          </p:nvSpPr>
          <p:spPr>
            <a:xfrm rot="10800000">
              <a:off x="228600" y="3281023"/>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9431090-C62D-754C-B909-24D8FE4A458C}"/>
                </a:ext>
              </a:extLst>
            </p:cNvPr>
            <p:cNvSpPr/>
            <p:nvPr/>
          </p:nvSpPr>
          <p:spPr>
            <a:xfrm rot="10800000">
              <a:off x="228600" y="349639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D134BE3-DC22-A243-9E50-E4204B5C17F4}"/>
                </a:ext>
              </a:extLst>
            </p:cNvPr>
            <p:cNvSpPr/>
            <p:nvPr/>
          </p:nvSpPr>
          <p:spPr>
            <a:xfrm>
              <a:off x="228600" y="2249258"/>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25E05DA-D377-0640-8629-2FEF2211D2CC}"/>
                </a:ext>
              </a:extLst>
            </p:cNvPr>
            <p:cNvSpPr/>
            <p:nvPr/>
          </p:nvSpPr>
          <p:spPr>
            <a:xfrm>
              <a:off x="228600" y="205522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824F76C-1F94-004C-9F92-90015DF64754}"/>
                </a:ext>
              </a:extLst>
            </p:cNvPr>
            <p:cNvSpPr/>
            <p:nvPr/>
          </p:nvSpPr>
          <p:spPr>
            <a:xfrm>
              <a:off x="228600" y="1865080"/>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DBEBC27-C4A9-0046-AB43-2085F8241D27}"/>
                </a:ext>
              </a:extLst>
            </p:cNvPr>
            <p:cNvSpPr/>
            <p:nvPr/>
          </p:nvSpPr>
          <p:spPr>
            <a:xfrm>
              <a:off x="228600" y="1671052"/>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5E8F83E-7089-BA4C-935E-EB92B2120501}"/>
                </a:ext>
              </a:extLst>
            </p:cNvPr>
            <p:cNvSpPr/>
            <p:nvPr/>
          </p:nvSpPr>
          <p:spPr>
            <a:xfrm>
              <a:off x="228600" y="1473142"/>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E6EC7F3-E133-014A-88C5-822D15FDA617}"/>
                </a:ext>
              </a:extLst>
            </p:cNvPr>
            <p:cNvSpPr/>
            <p:nvPr/>
          </p:nvSpPr>
          <p:spPr>
            <a:xfrm>
              <a:off x="228600" y="1273293"/>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3C9F428-0034-FD4E-A744-0A52D09B035C}"/>
                </a:ext>
              </a:extLst>
            </p:cNvPr>
            <p:cNvSpPr/>
            <p:nvPr/>
          </p:nvSpPr>
          <p:spPr>
            <a:xfrm rot="10800000">
              <a:off x="228600" y="397"/>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158144C-A02B-8340-AFC5-585EB198EF5B}"/>
                </a:ext>
              </a:extLst>
            </p:cNvPr>
            <p:cNvSpPr/>
            <p:nvPr/>
          </p:nvSpPr>
          <p:spPr>
            <a:xfrm rot="10800000">
              <a:off x="228600" y="210957"/>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B442B7B-A733-A749-A724-3C20EB85508F}"/>
                </a:ext>
              </a:extLst>
            </p:cNvPr>
            <p:cNvSpPr/>
            <p:nvPr/>
          </p:nvSpPr>
          <p:spPr>
            <a:xfrm rot="10800000">
              <a:off x="228600" y="42050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A0312A9-7F4F-6344-AB2D-3DACEA187AE2}"/>
                </a:ext>
              </a:extLst>
            </p:cNvPr>
            <p:cNvSpPr/>
            <p:nvPr/>
          </p:nvSpPr>
          <p:spPr>
            <a:xfrm rot="10800000">
              <a:off x="228600" y="630057"/>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8188C49-33E2-1F49-98A8-E840769E9157}"/>
                </a:ext>
              </a:extLst>
            </p:cNvPr>
            <p:cNvSpPr/>
            <p:nvPr/>
          </p:nvSpPr>
          <p:spPr>
            <a:xfrm rot="10800000">
              <a:off x="228600" y="843491"/>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1467069-8B76-BB43-91F0-CB0BCA7A4AC0}"/>
                </a:ext>
              </a:extLst>
            </p:cNvPr>
            <p:cNvSpPr/>
            <p:nvPr/>
          </p:nvSpPr>
          <p:spPr>
            <a:xfrm rot="10800000">
              <a:off x="228600" y="1058857"/>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FF91861-FA90-E44B-AC21-C6EF89C01D84}"/>
              </a:ext>
            </a:extLst>
          </p:cNvPr>
          <p:cNvCxnSpPr/>
          <p:nvPr userDrawn="1"/>
        </p:nvCxnSpPr>
        <p:spPr>
          <a:xfrm>
            <a:off x="476250" y="5462828"/>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6"/>
          </a:xfrm>
          <a:prstGeom prst="rect">
            <a:avLst/>
          </a:prstGeom>
        </p:spPr>
      </p:pic>
      <p:pic>
        <p:nvPicPr>
          <p:cNvPr id="49" name="Picture 4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0381" y="5758952"/>
            <a:ext cx="745368" cy="602902"/>
          </a:xfrm>
          <a:prstGeom prst="rect">
            <a:avLst/>
          </a:prstGeom>
        </p:spPr>
      </p:pic>
      <p:sp>
        <p:nvSpPr>
          <p:cNvPr id="41"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02EB106-AEF3-E44A-B21E-467BC091B042}"/>
              </a:ext>
            </a:extLst>
          </p:cNvPr>
          <p:cNvSpPr>
            <a:spLocks noGrp="1"/>
          </p:cNvSpPr>
          <p:nvPr>
            <p:ph type="body" sz="quarter" idx="10" hasCustomPrompt="1"/>
          </p:nvPr>
        </p:nvSpPr>
        <p:spPr>
          <a:xfrm>
            <a:off x="1397001" y="4159250"/>
            <a:ext cx="8131084" cy="1136068"/>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7FD866B-018F-1444-A52F-A0200F4ACA1A}"/>
              </a:ext>
            </a:extLst>
          </p:cNvPr>
          <p:cNvSpPr>
            <a:spLocks noGrp="1"/>
          </p:cNvSpPr>
          <p:nvPr>
            <p:ph type="body" sz="quarter" idx="11" hasCustomPrompt="1"/>
          </p:nvPr>
        </p:nvSpPr>
        <p:spPr>
          <a:xfrm>
            <a:off x="1397136" y="5757333"/>
            <a:ext cx="3895989" cy="924510"/>
          </a:xfrm>
          <a:prstGeom prst="rect">
            <a:avLst/>
          </a:prstGeom>
        </p:spPr>
        <p:txBody>
          <a:bodyPr lIns="0" rIns="0">
            <a:noAutofit/>
          </a:bodyPr>
          <a:lstStyle>
            <a:lvl1pPr marL="0" indent="0">
              <a:lnSpc>
                <a:spcPct val="100000"/>
              </a:lnSpc>
              <a:spcBef>
                <a:spcPct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5"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4597B7E-5724-6D41-9D3E-83EC79C47569}"/>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ct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6"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lumMod val="65000"/>
                  </a:schemeClr>
                </a:solidFill>
              </a:defRPr>
            </a:lvl1pPr>
          </a:lstStyle>
          <a:p>
            <a:pPr lvl="0"/>
            <a:r>
              <a:rPr lang="en-US"/>
              <a:t>Date</a:t>
            </a:r>
          </a:p>
        </p:txBody>
      </p:sp>
      <p:sp>
        <p:nvSpPr>
          <p:cNvPr id="37" name="Rectangle 3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E73E552-5783-644E-AE96-88BDCD19D1DC}"/>
              </a:ext>
            </a:extLst>
          </p:cNvPr>
          <p:cNvSpPr/>
          <p:nvPr userDrawn="1"/>
        </p:nvSpPr>
        <p:spPr>
          <a:xfrm>
            <a:off x="0" y="6204000"/>
            <a:ext cx="1158000" cy="6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58422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tandard Title 2">
    <p:bg>
      <p:bgPr>
        <a:solidFill>
          <a:srgbClr val="0785F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88E8816-43D4-3543-B8F8-BA2D9989DB11}"/>
              </a:ext>
            </a:extLst>
          </p:cNvPr>
          <p:cNvGrpSpPr/>
          <p:nvPr userDrawn="1"/>
        </p:nvGrpSpPr>
        <p:grpSpPr>
          <a:xfrm>
            <a:off x="0" y="330"/>
            <a:ext cx="12191999" cy="4198606"/>
            <a:chOff x="228600" y="396"/>
            <a:chExt cx="14173200" cy="5028804"/>
          </a:xfrm>
          <a:solidFill>
            <a:srgbClr val="076BE6"/>
          </a:solidFill>
        </p:grpSpPr>
        <p:sp>
          <p:nvSpPr>
            <p:cNvPr id="9" name="Rectangle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FF91861-FA90-E44B-AC21-C6EF89C01D84}"/>
              </a:ext>
            </a:extLst>
          </p:cNvPr>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598535E-69EE-6648-BC18-406DC135878E}"/>
              </a:ext>
            </a:extLst>
          </p:cNvPr>
          <p:cNvSpPr>
            <a:spLocks noGrp="1"/>
          </p:cNvSpPr>
          <p:nvPr>
            <p:ph type="body" sz="quarter" idx="10" hasCustomPrompt="1"/>
          </p:nvPr>
        </p:nvSpPr>
        <p:spPr>
          <a:xfrm>
            <a:off x="1397000" y="4165695"/>
            <a:ext cx="8166498" cy="1136066"/>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3"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F93AC33-28FD-2746-9916-8586F2EE314F}"/>
              </a:ext>
            </a:extLst>
          </p:cNvPr>
          <p:cNvSpPr>
            <a:spLocks noGrp="1"/>
          </p:cNvSpPr>
          <p:nvPr>
            <p:ph type="body" sz="quarter" idx="11" hasCustomPrompt="1"/>
          </p:nvPr>
        </p:nvSpPr>
        <p:spPr>
          <a:xfrm>
            <a:off x="1397135" y="5757333"/>
            <a:ext cx="3895989" cy="924510"/>
          </a:xfrm>
          <a:prstGeom prst="rect">
            <a:avLst/>
          </a:prstGeom>
        </p:spPr>
        <p:txBody>
          <a:bodyPr lIns="0" rIns="0">
            <a:noAutofit/>
          </a:bodyPr>
          <a:lstStyle>
            <a:lvl1pPr marL="0" indent="0">
              <a:lnSpc>
                <a:spcPct val="100000"/>
              </a:lnSpc>
              <a:spcBef>
                <a:spcPct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4"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643C8C2-7B6C-934F-BBCB-B2C871877FA0}"/>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ct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38" name="Picture 3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0529" y="5758952"/>
            <a:ext cx="745070" cy="602902"/>
          </a:xfrm>
          <a:prstGeom prst="rect">
            <a:avLst/>
          </a:prstGeom>
        </p:spPr>
      </p:pic>
      <p:sp>
        <p:nvSpPr>
          <p:cNvPr id="39"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solidFill>
              </a:defRPr>
            </a:lvl1pPr>
          </a:lstStyle>
          <a:p>
            <a:pPr lvl="0"/>
            <a:r>
              <a:rPr lang="en-US"/>
              <a:t>Date</a:t>
            </a:r>
          </a:p>
        </p:txBody>
      </p:sp>
      <p:sp>
        <p:nvSpPr>
          <p:cNvPr id="40" name="Rectangle 3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1BF3DD9-FBBE-214E-8EDF-165A8CD97F0C}"/>
              </a:ext>
            </a:extLst>
          </p:cNvPr>
          <p:cNvSpPr/>
          <p:nvPr userDrawn="1"/>
        </p:nvSpPr>
        <p:spPr>
          <a:xfrm>
            <a:off x="0" y="6204000"/>
            <a:ext cx="1158000" cy="65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3029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tandard Title 3">
    <p:spTree>
      <p:nvGrpSpPr>
        <p:cNvPr id="1" name=""/>
        <p:cNvGrpSpPr/>
        <p:nvPr/>
      </p:nvGrpSpPr>
      <p:grpSpPr>
        <a:xfrm>
          <a:off x="0" y="0"/>
          <a:ext cx="0" cy="0"/>
          <a:chOff x="0" y="0"/>
          <a:chExt cx="0" cy="0"/>
        </a:xfrm>
      </p:grpSpPr>
      <p:sp>
        <p:nvSpPr>
          <p:cNvPr id="2" name="Rectang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9C48B25-212D-AE44-A3EB-224F07916374}"/>
              </a:ext>
            </a:extLst>
          </p:cNvPr>
          <p:cNvSpPr/>
          <p:nvPr userDrawn="1"/>
        </p:nvSpPr>
        <p:spPr>
          <a:xfrm>
            <a:off x="-1" y="0"/>
            <a:ext cx="12192001" cy="6858000"/>
          </a:xfrm>
          <a:prstGeom prst="rect">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8" name="Group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88E8816-43D4-3543-B8F8-BA2D9989DB11}"/>
              </a:ext>
            </a:extLst>
          </p:cNvPr>
          <p:cNvGrpSpPr/>
          <p:nvPr userDrawn="1"/>
        </p:nvGrpSpPr>
        <p:grpSpPr>
          <a:xfrm>
            <a:off x="0" y="330"/>
            <a:ext cx="12191999" cy="4198606"/>
            <a:chOff x="228600" y="396"/>
            <a:chExt cx="14173200" cy="5028804"/>
          </a:xfrm>
          <a:solidFill>
            <a:srgbClr val="44A4DB"/>
          </a:solidFill>
        </p:grpSpPr>
        <p:sp>
          <p:nvSpPr>
            <p:cNvPr id="9" name="Rectangle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FF91861-FA90-E44B-AC21-C6EF89C01D84}"/>
              </a:ext>
            </a:extLst>
          </p:cNvPr>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C098FEE-3B74-3A45-A22C-CE9B248464EF}"/>
              </a:ext>
            </a:extLst>
          </p:cNvPr>
          <p:cNvSpPr>
            <a:spLocks noGrp="1"/>
          </p:cNvSpPr>
          <p:nvPr>
            <p:ph type="body" sz="quarter" idx="10" hasCustomPrompt="1"/>
          </p:nvPr>
        </p:nvSpPr>
        <p:spPr>
          <a:xfrm>
            <a:off x="1402577" y="4165694"/>
            <a:ext cx="8166498"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6CD9287-ABBC-C54A-8E1C-7D236A91C91B}"/>
              </a:ext>
            </a:extLst>
          </p:cNvPr>
          <p:cNvSpPr>
            <a:spLocks noGrp="1"/>
          </p:cNvSpPr>
          <p:nvPr>
            <p:ph type="body" sz="quarter" idx="11" hasCustomPrompt="1"/>
          </p:nvPr>
        </p:nvSpPr>
        <p:spPr>
          <a:xfrm>
            <a:off x="1402711" y="5757333"/>
            <a:ext cx="3895989" cy="924510"/>
          </a:xfrm>
          <a:prstGeom prst="rect">
            <a:avLst/>
          </a:prstGeom>
        </p:spPr>
        <p:txBody>
          <a:bodyPr>
            <a:normAutofit/>
          </a:bodyPr>
          <a:lstStyle>
            <a:lvl1pPr marL="0" indent="0">
              <a:lnSpc>
                <a:spcPct val="100000"/>
              </a:lnSpc>
              <a:spcBef>
                <a:spcPct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3"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941855-2960-3E40-A235-348A0F0634F9}"/>
              </a:ext>
            </a:extLst>
          </p:cNvPr>
          <p:cNvSpPr>
            <a:spLocks noGrp="1"/>
          </p:cNvSpPr>
          <p:nvPr>
            <p:ph type="body" sz="quarter" idx="12" hasCustomPrompt="1"/>
          </p:nvPr>
        </p:nvSpPr>
        <p:spPr>
          <a:xfrm>
            <a:off x="5673086" y="5757333"/>
            <a:ext cx="3895989" cy="924510"/>
          </a:xfrm>
          <a:prstGeom prst="rect">
            <a:avLst/>
          </a:prstGeom>
        </p:spPr>
        <p:txBody>
          <a:bodyPr>
            <a:normAutofit/>
          </a:bodyPr>
          <a:lstStyle>
            <a:lvl1pPr marL="0" indent="0">
              <a:lnSpc>
                <a:spcPct val="100000"/>
              </a:lnSpc>
              <a:spcBef>
                <a:spcPct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39" name="Picture 3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1653" y="5758952"/>
            <a:ext cx="742824" cy="602902"/>
          </a:xfrm>
          <a:prstGeom prst="rect">
            <a:avLst/>
          </a:prstGeom>
        </p:spPr>
      </p:pic>
      <p:sp>
        <p:nvSpPr>
          <p:cNvPr id="44"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1"/>
                </a:solidFill>
              </a:defRPr>
            </a:lvl1pPr>
          </a:lstStyle>
          <a:p>
            <a:pPr lvl="0"/>
            <a:r>
              <a:rPr lang="en-US"/>
              <a:t>Date</a:t>
            </a:r>
          </a:p>
        </p:txBody>
      </p:sp>
    </p:spTree>
    <p:extLst>
      <p:ext uri="{BB962C8B-B14F-4D97-AF65-F5344CB8AC3E}">
        <p14:creationId xmlns:p14="http://schemas.microsoft.com/office/powerpoint/2010/main" val="106917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tandard Title 4">
    <p:bg>
      <p:bgPr>
        <a:solidFill>
          <a:srgbClr val="FFC628"/>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F2498B2-B5BE-2E4B-B359-161EAA28D522}"/>
              </a:ext>
            </a:extLst>
          </p:cNvPr>
          <p:cNvGrpSpPr/>
          <p:nvPr userDrawn="1"/>
        </p:nvGrpSpPr>
        <p:grpSpPr>
          <a:xfrm>
            <a:off x="0" y="330"/>
            <a:ext cx="12191999" cy="4198606"/>
            <a:chOff x="-1" y="395"/>
            <a:chExt cx="14630398" cy="5038327"/>
          </a:xfrm>
        </p:grpSpPr>
        <p:sp>
          <p:nvSpPr>
            <p:cNvPr id="9" name="Rectangle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AC2412F-BCF2-4D4E-90EF-A3C52CD9E9EE}"/>
                </a:ext>
              </a:extLst>
            </p:cNvPr>
            <p:cNvSpPr/>
            <p:nvPr/>
          </p:nvSpPr>
          <p:spPr>
            <a:xfrm>
              <a:off x="-1" y="4889427"/>
              <a:ext cx="14630398"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351239B-940D-9F45-90D0-327EA1C77D50}"/>
                </a:ext>
              </a:extLst>
            </p:cNvPr>
            <p:cNvSpPr/>
            <p:nvPr/>
          </p:nvSpPr>
          <p:spPr>
            <a:xfrm>
              <a:off x="-1" y="4698530"/>
              <a:ext cx="14630398"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2C63889-64A0-2843-9AD5-4C1195772E52}"/>
                </a:ext>
              </a:extLst>
            </p:cNvPr>
            <p:cNvSpPr/>
            <p:nvPr/>
          </p:nvSpPr>
          <p:spPr>
            <a:xfrm>
              <a:off x="-1" y="4504136"/>
              <a:ext cx="14630398"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F592710-E8AB-1941-B5EA-C67250B90086}"/>
                </a:ext>
              </a:extLst>
            </p:cNvPr>
            <p:cNvSpPr/>
            <p:nvPr/>
          </p:nvSpPr>
          <p:spPr>
            <a:xfrm>
              <a:off x="-1" y="4313627"/>
              <a:ext cx="14630398"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F62B63E-7571-2940-AB05-B15ACCD43646}"/>
                </a:ext>
              </a:extLst>
            </p:cNvPr>
            <p:cNvSpPr/>
            <p:nvPr/>
          </p:nvSpPr>
          <p:spPr>
            <a:xfrm>
              <a:off x="-1" y="4119233"/>
              <a:ext cx="14630398"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B94D5C5-8E80-4B4B-9E2F-1061EA47A989}"/>
                </a:ext>
              </a:extLst>
            </p:cNvPr>
            <p:cNvSpPr/>
            <p:nvPr/>
          </p:nvSpPr>
          <p:spPr>
            <a:xfrm>
              <a:off x="-1" y="3920949"/>
              <a:ext cx="14630398"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AB9D920-2EB5-534B-A0A8-2E0FAA8C9273}"/>
                </a:ext>
              </a:extLst>
            </p:cNvPr>
            <p:cNvSpPr/>
            <p:nvPr/>
          </p:nvSpPr>
          <p:spPr>
            <a:xfrm>
              <a:off x="-1" y="3720723"/>
              <a:ext cx="14630398"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89CC3F-C41C-0547-B3A8-22F01F32704F}"/>
                </a:ext>
              </a:extLst>
            </p:cNvPr>
            <p:cNvSpPr/>
            <p:nvPr/>
          </p:nvSpPr>
          <p:spPr>
            <a:xfrm rot="10800000">
              <a:off x="-1" y="2442535"/>
              <a:ext cx="14630398"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111B70F-E8A6-0144-9B42-F900625A9FFC}"/>
                </a:ext>
              </a:extLst>
            </p:cNvPr>
            <p:cNvSpPr/>
            <p:nvPr/>
          </p:nvSpPr>
          <p:spPr>
            <a:xfrm rot="10800000">
              <a:off x="-1" y="2653493"/>
              <a:ext cx="14630398"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313889B-68FC-0C4B-9A74-A0F48338D310}"/>
                </a:ext>
              </a:extLst>
            </p:cNvPr>
            <p:cNvSpPr/>
            <p:nvPr/>
          </p:nvSpPr>
          <p:spPr>
            <a:xfrm rot="10800000">
              <a:off x="-1" y="2863439"/>
              <a:ext cx="14630398"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3848BA7-CF67-8B48-9B47-8FD776379AAD}"/>
                </a:ext>
              </a:extLst>
            </p:cNvPr>
            <p:cNvSpPr/>
            <p:nvPr/>
          </p:nvSpPr>
          <p:spPr>
            <a:xfrm rot="10800000">
              <a:off x="-1" y="3073386"/>
              <a:ext cx="14630398"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8F4E4CA-91E5-6347-B7F9-5E966551753E}"/>
                </a:ext>
              </a:extLst>
            </p:cNvPr>
            <p:cNvSpPr/>
            <p:nvPr/>
          </p:nvSpPr>
          <p:spPr>
            <a:xfrm rot="10800000">
              <a:off x="-1" y="3287220"/>
              <a:ext cx="14630398"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9431090-C62D-754C-B909-24D8FE4A458C}"/>
                </a:ext>
              </a:extLst>
            </p:cNvPr>
            <p:cNvSpPr/>
            <p:nvPr/>
          </p:nvSpPr>
          <p:spPr>
            <a:xfrm rot="10800000">
              <a:off x="-1" y="3503000"/>
              <a:ext cx="14630398"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D134BE3-DC22-A243-9E50-E4204B5C17F4}"/>
                </a:ext>
              </a:extLst>
            </p:cNvPr>
            <p:cNvSpPr/>
            <p:nvPr/>
          </p:nvSpPr>
          <p:spPr>
            <a:xfrm>
              <a:off x="-1" y="2253505"/>
              <a:ext cx="14630398"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25E05DA-D377-0640-8629-2FEF2211D2CC}"/>
                </a:ext>
              </a:extLst>
            </p:cNvPr>
            <p:cNvSpPr/>
            <p:nvPr/>
          </p:nvSpPr>
          <p:spPr>
            <a:xfrm>
              <a:off x="-1" y="2059109"/>
              <a:ext cx="14630398"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824F76C-1F94-004C-9F92-90015DF64754}"/>
                </a:ext>
              </a:extLst>
            </p:cNvPr>
            <p:cNvSpPr/>
            <p:nvPr/>
          </p:nvSpPr>
          <p:spPr>
            <a:xfrm>
              <a:off x="-1" y="1868602"/>
              <a:ext cx="14630398"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DBEBC27-C4A9-0046-AB43-2085F8241D27}"/>
                </a:ext>
              </a:extLst>
            </p:cNvPr>
            <p:cNvSpPr/>
            <p:nvPr/>
          </p:nvSpPr>
          <p:spPr>
            <a:xfrm>
              <a:off x="-1" y="1674207"/>
              <a:ext cx="14630398"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5E8F83E-7089-BA4C-935E-EB92B2120501}"/>
                </a:ext>
              </a:extLst>
            </p:cNvPr>
            <p:cNvSpPr/>
            <p:nvPr/>
          </p:nvSpPr>
          <p:spPr>
            <a:xfrm>
              <a:off x="-1" y="1475923"/>
              <a:ext cx="14630398"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E6EC7F3-E133-014A-88C5-822D15FDA617}"/>
                </a:ext>
              </a:extLst>
            </p:cNvPr>
            <p:cNvSpPr/>
            <p:nvPr/>
          </p:nvSpPr>
          <p:spPr>
            <a:xfrm>
              <a:off x="-1" y="1275696"/>
              <a:ext cx="14630398"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3C9F428-0034-FD4E-A744-0A52D09B035C}"/>
                </a:ext>
              </a:extLst>
            </p:cNvPr>
            <p:cNvSpPr/>
            <p:nvPr/>
          </p:nvSpPr>
          <p:spPr>
            <a:xfrm rot="10800000">
              <a:off x="-1" y="395"/>
              <a:ext cx="14630398"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accent3"/>
                </a:solidFill>
              </a:endParaRPr>
            </a:p>
          </p:txBody>
        </p:sp>
        <p:sp>
          <p:nvSpPr>
            <p:cNvPr id="29" name="Rectangle 2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158144C-A02B-8340-AFC5-585EB198EF5B}"/>
                </a:ext>
              </a:extLst>
            </p:cNvPr>
            <p:cNvSpPr/>
            <p:nvPr/>
          </p:nvSpPr>
          <p:spPr>
            <a:xfrm rot="10800000">
              <a:off x="-1" y="211353"/>
              <a:ext cx="14630398"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B442B7B-A733-A749-A724-3C20EB85508F}"/>
                </a:ext>
              </a:extLst>
            </p:cNvPr>
            <p:cNvSpPr/>
            <p:nvPr/>
          </p:nvSpPr>
          <p:spPr>
            <a:xfrm rot="10800000">
              <a:off x="-1" y="421300"/>
              <a:ext cx="14630398"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A0312A9-7F4F-6344-AB2D-3DACEA187AE2}"/>
                </a:ext>
              </a:extLst>
            </p:cNvPr>
            <p:cNvSpPr/>
            <p:nvPr/>
          </p:nvSpPr>
          <p:spPr>
            <a:xfrm rot="10800000">
              <a:off x="-1" y="631246"/>
              <a:ext cx="14630398"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8188C49-33E2-1F49-98A8-E840769E9157}"/>
                </a:ext>
              </a:extLst>
            </p:cNvPr>
            <p:cNvSpPr/>
            <p:nvPr/>
          </p:nvSpPr>
          <p:spPr>
            <a:xfrm rot="10800000">
              <a:off x="-1" y="845082"/>
              <a:ext cx="14630398"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1467069-8B76-BB43-91F0-CB0BCA7A4AC0}"/>
                </a:ext>
              </a:extLst>
            </p:cNvPr>
            <p:cNvSpPr/>
            <p:nvPr/>
          </p:nvSpPr>
          <p:spPr>
            <a:xfrm rot="10800000">
              <a:off x="-1" y="1060860"/>
              <a:ext cx="14630398"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FF91861-FA90-E44B-AC21-C6EF89C01D84}"/>
              </a:ext>
            </a:extLst>
          </p:cNvPr>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C098FEE-3B74-3A45-A22C-CE9B248464EF}"/>
              </a:ext>
            </a:extLst>
          </p:cNvPr>
          <p:cNvSpPr>
            <a:spLocks noGrp="1"/>
          </p:cNvSpPr>
          <p:nvPr userDrawn="1">
            <p:ph type="body" sz="quarter" idx="10" hasCustomPrompt="1"/>
          </p:nvPr>
        </p:nvSpPr>
        <p:spPr>
          <a:xfrm>
            <a:off x="1397001" y="4165694"/>
            <a:ext cx="8166499"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6CD9287-ABBC-C54A-8E1C-7D236A91C91B}"/>
              </a:ext>
            </a:extLst>
          </p:cNvPr>
          <p:cNvSpPr>
            <a:spLocks noGrp="1"/>
          </p:cNvSpPr>
          <p:nvPr userDrawn="1">
            <p:ph type="body" sz="quarter" idx="11" hasCustomPrompt="1"/>
          </p:nvPr>
        </p:nvSpPr>
        <p:spPr>
          <a:xfrm>
            <a:off x="1397136" y="5757333"/>
            <a:ext cx="3895989" cy="924510"/>
          </a:xfrm>
          <a:prstGeom prst="rect">
            <a:avLst/>
          </a:prstGeom>
        </p:spPr>
        <p:txBody>
          <a:bodyPr>
            <a:normAutofit/>
          </a:bodyPr>
          <a:lstStyle>
            <a:lvl1pPr marL="0" indent="0">
              <a:lnSpc>
                <a:spcPct val="100000"/>
              </a:lnSpc>
              <a:spcBef>
                <a:spcPct val="0"/>
              </a:spcBef>
              <a:buFontTx/>
              <a:buNone/>
              <a:defRPr lang="en-US" sz="1667" b="0" i="0" kern="120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ct val="0"/>
              </a:spcBef>
              <a:buFontTx/>
              <a:buNone/>
            </a:pPr>
            <a:r>
              <a:rPr lang="en-US"/>
              <a:t>Edit Presenter’s  Name</a:t>
            </a:r>
            <a:br>
              <a:rPr lang="en-US"/>
            </a:br>
            <a:r>
              <a:rPr lang="en-US"/>
              <a:t>Title</a:t>
            </a:r>
          </a:p>
          <a:p>
            <a:pPr lvl="0"/>
            <a:endParaRPr lang="en-US"/>
          </a:p>
        </p:txBody>
      </p:sp>
      <p:sp>
        <p:nvSpPr>
          <p:cNvPr id="43"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941855-2960-3E40-A235-348A0F0634F9}"/>
              </a:ext>
            </a:extLst>
          </p:cNvPr>
          <p:cNvSpPr>
            <a:spLocks noGrp="1"/>
          </p:cNvSpPr>
          <p:nvPr userDrawn="1">
            <p:ph type="body" sz="quarter" idx="12" hasCustomPrompt="1"/>
          </p:nvPr>
        </p:nvSpPr>
        <p:spPr>
          <a:xfrm>
            <a:off x="5667510" y="5757333"/>
            <a:ext cx="3895989" cy="924510"/>
          </a:xfrm>
          <a:prstGeom prst="rect">
            <a:avLst/>
          </a:prstGeom>
        </p:spPr>
        <p:txBody>
          <a:bodyPr>
            <a:normAutofit/>
          </a:bodyPr>
          <a:lstStyle>
            <a:lvl1pPr marL="0" indent="0">
              <a:lnSpc>
                <a:spcPct val="100000"/>
              </a:lnSpc>
              <a:spcBef>
                <a:spcPct val="0"/>
              </a:spcBef>
              <a:buFontTx/>
              <a:buNone/>
              <a:defRPr lang="en-US" sz="1667" b="0" i="0" kern="120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ct val="0"/>
              </a:spcBef>
              <a:buFontTx/>
              <a:buNone/>
            </a:pPr>
            <a:r>
              <a:rPr lang="en-US"/>
              <a:t>Edit Presenter’s  Name</a:t>
            </a:r>
            <a:br>
              <a:rPr lang="en-US"/>
            </a:br>
            <a:r>
              <a:rPr lang="en-US"/>
              <a:t>Title</a:t>
            </a:r>
          </a:p>
          <a:p>
            <a:pPr lvl="0"/>
            <a:endParaRPr lang="en-US"/>
          </a:p>
        </p:txBody>
      </p:sp>
      <p:pic>
        <p:nvPicPr>
          <p:cNvPr id="46" name="Picture 4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47" name="Picture 4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1653" y="5758952"/>
            <a:ext cx="742824" cy="602901"/>
          </a:xfrm>
          <a:prstGeom prst="rect">
            <a:avLst/>
          </a:prstGeom>
        </p:spPr>
      </p:pic>
      <p:sp>
        <p:nvSpPr>
          <p:cNvPr id="48"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2"/>
                </a:solidFill>
              </a:defRPr>
            </a:lvl1pPr>
          </a:lstStyle>
          <a:p>
            <a:pPr lvl="0"/>
            <a:r>
              <a:rPr lang="en-US"/>
              <a:t>Date</a:t>
            </a:r>
          </a:p>
        </p:txBody>
      </p:sp>
      <p:sp>
        <p:nvSpPr>
          <p:cNvPr id="36" name="Rectangle 3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048E7FB-85C4-7349-B1ED-86B66451A8E4}"/>
              </a:ext>
            </a:extLst>
          </p:cNvPr>
          <p:cNvSpPr/>
          <p:nvPr userDrawn="1"/>
        </p:nvSpPr>
        <p:spPr>
          <a:xfrm>
            <a:off x="0" y="6204000"/>
            <a:ext cx="1158000" cy="65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29281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Title Arrow 1">
    <p:bg>
      <p:bgPr>
        <a:solidFill>
          <a:srgbClr val="30F29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DC88199-548B-DC4B-9938-8478EBF73A3C}"/>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hasCustomPrompt="1"/>
          </p:nvPr>
        </p:nvSpPr>
        <p:spPr>
          <a:xfrm>
            <a:off x="5210735" y="989327"/>
            <a:ext cx="6022873" cy="5074881"/>
          </a:xfrm>
        </p:spPr>
        <p:txBody>
          <a:bodyPr anchor="ctr"/>
          <a:lstStyle>
            <a:lvl1pPr>
              <a:defRPr sz="3000" b="0" i="0">
                <a:solidFill>
                  <a:schemeClr val="bg1"/>
                </a:solidFill>
                <a:latin typeface="DM Sans Medium" pitchFamily="2" charset="77"/>
              </a:defRPr>
            </a:lvl1pPr>
          </a:lstStyle>
          <a:p>
            <a:r>
              <a:rPr lang="en-US"/>
              <a:t>Click to edit section title </a:t>
            </a:r>
            <a:br>
              <a:rPr lang="en-US"/>
            </a:br>
            <a:r>
              <a:rPr lang="en-US"/>
              <a:t>(Option A)</a:t>
            </a:r>
          </a:p>
        </p:txBody>
      </p:sp>
      <p:sp>
        <p:nvSpPr>
          <p:cNvPr id="38" name="Rectangle 3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854E062-A4CF-E846-B1A7-2657E21E3E18}"/>
              </a:ext>
            </a:extLst>
          </p:cNvPr>
          <p:cNvSpPr/>
          <p:nvPr/>
        </p:nvSpPr>
        <p:spPr>
          <a:xfrm>
            <a:off x="0" y="682586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E136C2C-7EA3-944E-85D5-4AB9FA0786F7}"/>
              </a:ext>
            </a:extLst>
          </p:cNvPr>
          <p:cNvSpPr/>
          <p:nvPr/>
        </p:nvSpPr>
        <p:spPr>
          <a:xfrm>
            <a:off x="0" y="6705541"/>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F299FC0-AAD1-7343-8579-38DC0BDBF9BC}"/>
              </a:ext>
            </a:extLst>
          </p:cNvPr>
          <p:cNvSpPr/>
          <p:nvPr/>
        </p:nvSpPr>
        <p:spPr>
          <a:xfrm rot="10800000">
            <a:off x="0" y="593743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09E0511-A151-974D-AAB6-606FD5B80097}"/>
              </a:ext>
            </a:extLst>
          </p:cNvPr>
          <p:cNvSpPr/>
          <p:nvPr/>
        </p:nvSpPr>
        <p:spPr>
          <a:xfrm rot="10800000">
            <a:off x="0" y="606420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D764622-0D40-D146-BBDD-08BA5DD7D10E}"/>
              </a:ext>
            </a:extLst>
          </p:cNvPr>
          <p:cNvSpPr/>
          <p:nvPr/>
        </p:nvSpPr>
        <p:spPr>
          <a:xfrm rot="10800000">
            <a:off x="0" y="619037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1C3CB51-ADD0-E445-B752-A449EAD7CB47}"/>
              </a:ext>
            </a:extLst>
          </p:cNvPr>
          <p:cNvSpPr/>
          <p:nvPr/>
        </p:nvSpPr>
        <p:spPr>
          <a:xfrm rot="10800000">
            <a:off x="0" y="631653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397851A-16D1-E943-BFD3-84DFAAA8043E}"/>
              </a:ext>
            </a:extLst>
          </p:cNvPr>
          <p:cNvSpPr/>
          <p:nvPr/>
        </p:nvSpPr>
        <p:spPr>
          <a:xfrm rot="10800000">
            <a:off x="0" y="644503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85DB0E9-BCE7-1349-B949-3380D78E2247}"/>
              </a:ext>
            </a:extLst>
          </p:cNvPr>
          <p:cNvSpPr/>
          <p:nvPr/>
        </p:nvSpPr>
        <p:spPr>
          <a:xfrm rot="10800000">
            <a:off x="0" y="6574705"/>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B55D9A8-5161-2E4C-BF56-29A745113B4E}"/>
              </a:ext>
            </a:extLst>
          </p:cNvPr>
          <p:cNvSpPr/>
          <p:nvPr/>
        </p:nvSpPr>
        <p:spPr>
          <a:xfrm>
            <a:off x="0" y="5823843"/>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92AAC9F-5A61-FE40-AD32-087CC800D4C7}"/>
              </a:ext>
            </a:extLst>
          </p:cNvPr>
          <p:cNvSpPr/>
          <p:nvPr/>
        </p:nvSpPr>
        <p:spPr>
          <a:xfrm>
            <a:off x="0" y="5707024"/>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89EDEA-A6BE-014C-B5CB-01CF8EB76B67}"/>
              </a:ext>
            </a:extLst>
          </p:cNvPr>
          <p:cNvSpPr/>
          <p:nvPr/>
        </p:nvSpPr>
        <p:spPr>
          <a:xfrm>
            <a:off x="0" y="5592543"/>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C63857-177B-2546-A9AE-CA990A92BDDB}"/>
              </a:ext>
            </a:extLst>
          </p:cNvPr>
          <p:cNvSpPr/>
          <p:nvPr/>
        </p:nvSpPr>
        <p:spPr>
          <a:xfrm>
            <a:off x="0" y="5475724"/>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48327A6-CC73-654B-9FB7-834BCF6E22E0}"/>
              </a:ext>
            </a:extLst>
          </p:cNvPr>
          <p:cNvSpPr/>
          <p:nvPr/>
        </p:nvSpPr>
        <p:spPr>
          <a:xfrm>
            <a:off x="0" y="5356569"/>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33B0057-AE53-4744-8ADC-82679BFB37B8}"/>
              </a:ext>
            </a:extLst>
          </p:cNvPr>
          <p:cNvSpPr/>
          <p:nvPr/>
        </p:nvSpPr>
        <p:spPr>
          <a:xfrm>
            <a:off x="0" y="5236247"/>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692720-BEA9-4A46-8FD4-2156B5CDA5FE}"/>
              </a:ext>
            </a:extLst>
          </p:cNvPr>
          <p:cNvSpPr/>
          <p:nvPr/>
        </p:nvSpPr>
        <p:spPr>
          <a:xfrm rot="10800000">
            <a:off x="0" y="446987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321B62A-B1E1-6042-9614-A231B127BB7B}"/>
              </a:ext>
            </a:extLst>
          </p:cNvPr>
          <p:cNvSpPr/>
          <p:nvPr/>
        </p:nvSpPr>
        <p:spPr>
          <a:xfrm rot="10800000">
            <a:off x="0" y="459664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24E83A6-3563-374F-9004-8C4B8D05CE0A}"/>
              </a:ext>
            </a:extLst>
          </p:cNvPr>
          <p:cNvSpPr/>
          <p:nvPr/>
        </p:nvSpPr>
        <p:spPr>
          <a:xfrm rot="10800000">
            <a:off x="0" y="472281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C807D6D-FA01-0E4C-A45E-7C253957097D}"/>
              </a:ext>
            </a:extLst>
          </p:cNvPr>
          <p:cNvSpPr/>
          <p:nvPr/>
        </p:nvSpPr>
        <p:spPr>
          <a:xfrm rot="10800000">
            <a:off x="0" y="484897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B1152E5-0176-D04B-B917-38762EBC7AE7}"/>
              </a:ext>
            </a:extLst>
          </p:cNvPr>
          <p:cNvSpPr/>
          <p:nvPr/>
        </p:nvSpPr>
        <p:spPr>
          <a:xfrm rot="10800000">
            <a:off x="0" y="497747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599B651-B64E-E14A-AAF1-4451F1E0D8FD}"/>
              </a:ext>
            </a:extLst>
          </p:cNvPr>
          <p:cNvSpPr/>
          <p:nvPr/>
        </p:nvSpPr>
        <p:spPr>
          <a:xfrm rot="10800000">
            <a:off x="0" y="510714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8" name="L-Shape 5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32674378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Title Arrow 2">
    <p:bg>
      <p:bgPr>
        <a:solidFill>
          <a:schemeClr val="tx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50F324D-5629-1D43-99B4-1BDE432DBA1B}"/>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hasCustomPrompt="1"/>
          </p:nvPr>
        </p:nvSpPr>
        <p:spPr>
          <a:xfrm>
            <a:off x="5210735" y="989327"/>
            <a:ext cx="6022873" cy="5074881"/>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 name="Group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FDD3C01-7B6A-C547-80FA-DFD25DBEF3A9}"/>
              </a:ext>
            </a:extLst>
          </p:cNvPr>
          <p:cNvGrpSpPr/>
          <p:nvPr userDrawn="1"/>
        </p:nvGrpSpPr>
        <p:grpSpPr>
          <a:xfrm>
            <a:off x="0" y="4469877"/>
            <a:ext cx="12191999" cy="2390424"/>
            <a:chOff x="-1" y="5363852"/>
            <a:chExt cx="14630398" cy="2868509"/>
          </a:xfrm>
          <a:solidFill>
            <a:srgbClr val="0073E1"/>
          </a:solidFill>
        </p:grpSpPr>
        <p:sp>
          <p:nvSpPr>
            <p:cNvPr id="38" name="Rectangle 3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854E062-A4CF-E846-B1A7-2657E21E3E18}"/>
                </a:ext>
              </a:extLst>
            </p:cNvPr>
            <p:cNvSpPr/>
            <p:nvPr/>
          </p:nvSpPr>
          <p:spPr>
            <a:xfrm>
              <a:off x="-1" y="8191036"/>
              <a:ext cx="14630398"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E136C2C-7EA3-944E-85D5-4AB9FA0786F7}"/>
                </a:ext>
              </a:extLst>
            </p:cNvPr>
            <p:cNvSpPr/>
            <p:nvPr/>
          </p:nvSpPr>
          <p:spPr>
            <a:xfrm>
              <a:off x="-1" y="8046649"/>
              <a:ext cx="14630398"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F299FC0-AAD1-7343-8579-38DC0BDBF9BC}"/>
                </a:ext>
              </a:extLst>
            </p:cNvPr>
            <p:cNvSpPr/>
            <p:nvPr/>
          </p:nvSpPr>
          <p:spPr>
            <a:xfrm rot="10800000">
              <a:off x="-1" y="7124924"/>
              <a:ext cx="14630398"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09E0511-A151-974D-AAB6-606FD5B80097}"/>
                </a:ext>
              </a:extLst>
            </p:cNvPr>
            <p:cNvSpPr/>
            <p:nvPr/>
          </p:nvSpPr>
          <p:spPr>
            <a:xfrm rot="10800000">
              <a:off x="-1" y="7277050"/>
              <a:ext cx="14630398"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D764622-0D40-D146-BBDD-08BA5DD7D10E}"/>
                </a:ext>
              </a:extLst>
            </p:cNvPr>
            <p:cNvSpPr/>
            <p:nvPr/>
          </p:nvSpPr>
          <p:spPr>
            <a:xfrm rot="10800000">
              <a:off x="-1" y="7428446"/>
              <a:ext cx="14630398"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1C3CB51-ADD0-E445-B752-A449EAD7CB47}"/>
                </a:ext>
              </a:extLst>
            </p:cNvPr>
            <p:cNvSpPr/>
            <p:nvPr/>
          </p:nvSpPr>
          <p:spPr>
            <a:xfrm rot="10800000">
              <a:off x="-1" y="7579843"/>
              <a:ext cx="14630398"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397851A-16D1-E943-BFD3-84DFAAA8043E}"/>
                </a:ext>
              </a:extLst>
            </p:cNvPr>
            <p:cNvSpPr/>
            <p:nvPr/>
          </p:nvSpPr>
          <p:spPr>
            <a:xfrm rot="10800000">
              <a:off x="-1" y="7734043"/>
              <a:ext cx="14630398"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85DB0E9-BCE7-1349-B949-3380D78E2247}"/>
                </a:ext>
              </a:extLst>
            </p:cNvPr>
            <p:cNvSpPr/>
            <p:nvPr/>
          </p:nvSpPr>
          <p:spPr>
            <a:xfrm rot="10800000">
              <a:off x="-1" y="7889646"/>
              <a:ext cx="14630398"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B55D9A8-5161-2E4C-BF56-29A745113B4E}"/>
                </a:ext>
              </a:extLst>
            </p:cNvPr>
            <p:cNvSpPr/>
            <p:nvPr/>
          </p:nvSpPr>
          <p:spPr>
            <a:xfrm>
              <a:off x="-1" y="6988611"/>
              <a:ext cx="14630398"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92AAC9F-5A61-FE40-AD32-087CC800D4C7}"/>
                </a:ext>
              </a:extLst>
            </p:cNvPr>
            <p:cNvSpPr/>
            <p:nvPr/>
          </p:nvSpPr>
          <p:spPr>
            <a:xfrm>
              <a:off x="-1" y="6848429"/>
              <a:ext cx="14630398"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89EDEA-A6BE-014C-B5CB-01CF8EB76B67}"/>
                </a:ext>
              </a:extLst>
            </p:cNvPr>
            <p:cNvSpPr/>
            <p:nvPr/>
          </p:nvSpPr>
          <p:spPr>
            <a:xfrm>
              <a:off x="-1" y="6711051"/>
              <a:ext cx="14630398"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C63857-177B-2546-A9AE-CA990A92BDDB}"/>
                </a:ext>
              </a:extLst>
            </p:cNvPr>
            <p:cNvSpPr/>
            <p:nvPr/>
          </p:nvSpPr>
          <p:spPr>
            <a:xfrm>
              <a:off x="-1" y="6570869"/>
              <a:ext cx="14630398"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48327A6-CC73-654B-9FB7-834BCF6E22E0}"/>
                </a:ext>
              </a:extLst>
            </p:cNvPr>
            <p:cNvSpPr/>
            <p:nvPr/>
          </p:nvSpPr>
          <p:spPr>
            <a:xfrm>
              <a:off x="-1" y="6427883"/>
              <a:ext cx="14630398"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33B0057-AE53-4744-8ADC-82679BFB37B8}"/>
                </a:ext>
              </a:extLst>
            </p:cNvPr>
            <p:cNvSpPr/>
            <p:nvPr/>
          </p:nvSpPr>
          <p:spPr>
            <a:xfrm>
              <a:off x="-1" y="6283496"/>
              <a:ext cx="14630398"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692720-BEA9-4A46-8FD4-2156B5CDA5FE}"/>
                </a:ext>
              </a:extLst>
            </p:cNvPr>
            <p:cNvSpPr/>
            <p:nvPr/>
          </p:nvSpPr>
          <p:spPr>
            <a:xfrm rot="10800000">
              <a:off x="-1" y="5363852"/>
              <a:ext cx="14630398"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321B62A-B1E1-6042-9614-A231B127BB7B}"/>
                </a:ext>
              </a:extLst>
            </p:cNvPr>
            <p:cNvSpPr/>
            <p:nvPr/>
          </p:nvSpPr>
          <p:spPr>
            <a:xfrm rot="10800000">
              <a:off x="-1" y="5515978"/>
              <a:ext cx="14630398"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24E83A6-3563-374F-9004-8C4B8D05CE0A}"/>
                </a:ext>
              </a:extLst>
            </p:cNvPr>
            <p:cNvSpPr/>
            <p:nvPr/>
          </p:nvSpPr>
          <p:spPr>
            <a:xfrm rot="10800000">
              <a:off x="-1" y="5667374"/>
              <a:ext cx="14630398"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C807D6D-FA01-0E4C-A45E-7C253957097D}"/>
                </a:ext>
              </a:extLst>
            </p:cNvPr>
            <p:cNvSpPr/>
            <p:nvPr/>
          </p:nvSpPr>
          <p:spPr>
            <a:xfrm rot="10800000">
              <a:off x="-1" y="5818771"/>
              <a:ext cx="14630398"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B1152E5-0176-D04B-B917-38762EBC7AE7}"/>
                </a:ext>
              </a:extLst>
            </p:cNvPr>
            <p:cNvSpPr/>
            <p:nvPr/>
          </p:nvSpPr>
          <p:spPr>
            <a:xfrm rot="10800000">
              <a:off x="-1" y="5972971"/>
              <a:ext cx="14630398"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599B651-B64E-E14A-AAF1-4451F1E0D8FD}"/>
                </a:ext>
              </a:extLst>
            </p:cNvPr>
            <p:cNvSpPr/>
            <p:nvPr/>
          </p:nvSpPr>
          <p:spPr>
            <a:xfrm rot="10800000">
              <a:off x="-1" y="6128573"/>
              <a:ext cx="14630398"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21112840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Title Arrow 3">
    <p:bg>
      <p:bgPr>
        <a:solidFill>
          <a:srgbClr val="414042"/>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A7CFF2E-049A-4041-8DBC-8C406782BEE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hasCustomPrompt="1"/>
          </p:nvPr>
        </p:nvSpPr>
        <p:spPr>
          <a:xfrm>
            <a:off x="5210735" y="989327"/>
            <a:ext cx="6152030" cy="5077343"/>
          </a:xfrm>
        </p:spPr>
        <p:txBody>
          <a:bodyPr anchor="ctr"/>
          <a:lstStyle>
            <a:lvl1pPr>
              <a:defRPr sz="3000" b="0" i="0">
                <a:solidFill>
                  <a:schemeClr val="tx2"/>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D070F5F-9B0C-5A49-99D5-6B3A5BEF64B2}"/>
              </a:ext>
            </a:extLst>
          </p:cNvPr>
          <p:cNvGrpSpPr/>
          <p:nvPr userDrawn="1"/>
        </p:nvGrpSpPr>
        <p:grpSpPr>
          <a:xfrm>
            <a:off x="0" y="4477926"/>
            <a:ext cx="12191999" cy="2367623"/>
            <a:chOff x="228600" y="396"/>
            <a:chExt cx="14173200" cy="5028804"/>
          </a:xfrm>
          <a:solidFill>
            <a:srgbClr val="000000"/>
          </a:solidFill>
        </p:grpSpPr>
        <p:sp>
          <p:nvSpPr>
            <p:cNvPr id="33" name="Rectangle 3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9024526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Title Arrow 4">
    <p:bg>
      <p:bgPr>
        <a:solidFill>
          <a:srgbClr val="808285"/>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29F84F4-B9D4-BE4D-BFF1-2D24E38ADB5D}"/>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hasCustomPrompt="1"/>
          </p:nvPr>
        </p:nvSpPr>
        <p:spPr>
          <a:xfrm>
            <a:off x="5210735" y="989327"/>
            <a:ext cx="6152030" cy="5059169"/>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D070F5F-9B0C-5A49-99D5-6B3A5BEF64B2}"/>
              </a:ext>
            </a:extLst>
          </p:cNvPr>
          <p:cNvGrpSpPr/>
          <p:nvPr userDrawn="1"/>
        </p:nvGrpSpPr>
        <p:grpSpPr>
          <a:xfrm>
            <a:off x="0" y="4477926"/>
            <a:ext cx="12191999" cy="2367623"/>
            <a:chOff x="228600" y="396"/>
            <a:chExt cx="14173200" cy="5028804"/>
          </a:xfrm>
          <a:solidFill>
            <a:srgbClr val="414042"/>
          </a:solidFill>
        </p:grpSpPr>
        <p:sp>
          <p:nvSpPr>
            <p:cNvPr id="33" name="Rectangle 3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5951391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Title Arrow 5">
    <p:bg>
      <p:bgPr>
        <a:solidFill>
          <a:srgbClr val="031D40"/>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26D0EB1-EBCC-4C4A-AE8E-44A1922D5D35}"/>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hasCustomPrompt="1"/>
          </p:nvPr>
        </p:nvSpPr>
        <p:spPr>
          <a:xfrm>
            <a:off x="5210735" y="989327"/>
            <a:ext cx="6152030" cy="5033152"/>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D070F5F-9B0C-5A49-99D5-6B3A5BEF64B2}"/>
              </a:ext>
            </a:extLst>
          </p:cNvPr>
          <p:cNvGrpSpPr/>
          <p:nvPr userDrawn="1"/>
        </p:nvGrpSpPr>
        <p:grpSpPr>
          <a:xfrm>
            <a:off x="0" y="4477926"/>
            <a:ext cx="12191999" cy="2367623"/>
            <a:chOff x="228600" y="396"/>
            <a:chExt cx="14173200" cy="5028804"/>
          </a:xfrm>
          <a:solidFill>
            <a:schemeClr val="bg1"/>
          </a:solidFill>
        </p:grpSpPr>
        <p:sp>
          <p:nvSpPr>
            <p:cNvPr id="33" name="Rectangle 3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30485159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Slide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1"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8867360" y="5432155"/>
            <a:ext cx="2435640" cy="495836"/>
          </a:xfr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1" name="Straight Connector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5AB194E-9742-BF4A-8CFB-FE6070B17870}"/>
              </a:ext>
            </a:extLst>
          </p:cNvPr>
          <p:cNvCxnSpPr/>
          <p:nvPr userDrawn="1"/>
        </p:nvCxnSpPr>
        <p:spPr>
          <a:xfrm>
            <a:off x="445975" y="191422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7E36C5A-5DC3-FA4B-B61B-D597ED183863}"/>
              </a:ext>
            </a:extLst>
          </p:cNvPr>
          <p:cNvSpPr>
            <a:spLocks noGrp="1"/>
          </p:cNvSpPr>
          <p:nvPr>
            <p:ph type="subTitle" idx="1" hasCustomPrompt="1"/>
          </p:nvPr>
        </p:nvSpPr>
        <p:spPr>
          <a:xfrm>
            <a:off x="596485" y="1100136"/>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amet, consectetur adipiscing elit, sed do eiusmod tempor incididunt ut labore et dolore magna aliqua. Ut enim ad minim veniam, quis nostrud. Lorem ipsum dolor sit amet, consectetur adipiscing elit, sed do eiusmod tempor.</a:t>
            </a:r>
            <a:endParaRPr lang="en-US"/>
          </a:p>
        </p:txBody>
      </p:sp>
    </p:spTree>
    <p:extLst>
      <p:ext uri="{BB962C8B-B14F-4D97-AF65-F5344CB8AC3E}">
        <p14:creationId xmlns:p14="http://schemas.microsoft.com/office/powerpoint/2010/main" val="207010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Section Title Arrow 6">
    <p:bg>
      <p:bgPr>
        <a:solidFill>
          <a:srgbClr val="5BCBF5"/>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2E1318C-8B0D-1C4B-9B65-922BCDB4B45B}"/>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hasCustomPrompt="1"/>
          </p:nvPr>
        </p:nvSpPr>
        <p:spPr>
          <a:xfrm>
            <a:off x="5212080" y="990600"/>
            <a:ext cx="6152030" cy="5077343"/>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D070F5F-9B0C-5A49-99D5-6B3A5BEF64B2}"/>
              </a:ext>
            </a:extLst>
          </p:cNvPr>
          <p:cNvGrpSpPr/>
          <p:nvPr userDrawn="1"/>
        </p:nvGrpSpPr>
        <p:grpSpPr>
          <a:xfrm>
            <a:off x="0" y="4477926"/>
            <a:ext cx="12191999" cy="2367623"/>
            <a:chOff x="228600" y="396"/>
            <a:chExt cx="14173200" cy="5028804"/>
          </a:xfrm>
          <a:solidFill>
            <a:srgbClr val="031D40">
              <a:alpha val="50000"/>
            </a:srgbClr>
          </a:solidFill>
        </p:grpSpPr>
        <p:sp>
          <p:nvSpPr>
            <p:cNvPr id="33" name="Rectangle 3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1906024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Title Arrow 7">
    <p:bg>
      <p:bgRef idx="1001">
        <a:schemeClr val="bg2"/>
      </p:bgRef>
    </p:bg>
    <p:spTree>
      <p:nvGrpSpPr>
        <p:cNvPr id="1" name=""/>
        <p:cNvGrpSpPr/>
        <p:nvPr/>
      </p:nvGrpSpPr>
      <p:grpSpPr>
        <a:xfrm>
          <a:off x="0" y="0"/>
          <a:ext cx="0" cy="0"/>
          <a:chOff x="0" y="0"/>
          <a:chExt cx="0" cy="0"/>
        </a:xfrm>
      </p:grpSpPr>
      <p:sp>
        <p:nvSpPr>
          <p:cNvPr id="30" name="Rectangle 2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CCC0E80-3E79-2744-A523-D983679762D3}"/>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hasCustomPrompt="1"/>
          </p:nvPr>
        </p:nvSpPr>
        <p:spPr>
          <a:xfrm>
            <a:off x="5212080" y="990600"/>
            <a:ext cx="6149340" cy="5059680"/>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D070F5F-9B0C-5A49-99D5-6B3A5BEF64B2}"/>
              </a:ext>
            </a:extLst>
          </p:cNvPr>
          <p:cNvGrpSpPr/>
          <p:nvPr userDrawn="1"/>
        </p:nvGrpSpPr>
        <p:grpSpPr>
          <a:xfrm>
            <a:off x="0" y="4477926"/>
            <a:ext cx="12191999" cy="2367623"/>
            <a:chOff x="228600" y="396"/>
            <a:chExt cx="14173200" cy="5028804"/>
          </a:xfrm>
          <a:solidFill>
            <a:schemeClr val="tx2">
              <a:alpha val="50000"/>
            </a:schemeClr>
          </a:solidFill>
        </p:grpSpPr>
        <p:sp>
          <p:nvSpPr>
            <p:cNvPr id="33" name="Rectangle 3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31276979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Title Stripes 2">
    <p:bg>
      <p:bgPr>
        <a:solidFill>
          <a:srgbClr val="FFC628"/>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6DE1F14-3F55-E145-8305-8C92D97853F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36" name="Group 3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E04304A-A1E4-FD46-A3D4-9DE74FA0D2E5}"/>
              </a:ext>
            </a:extLst>
          </p:cNvPr>
          <p:cNvGrpSpPr/>
          <p:nvPr userDrawn="1"/>
        </p:nvGrpSpPr>
        <p:grpSpPr>
          <a:xfrm>
            <a:off x="1" y="330"/>
            <a:ext cx="12191999" cy="6857671"/>
            <a:chOff x="228600" y="396"/>
            <a:chExt cx="14173200" cy="5028804"/>
          </a:xfrm>
          <a:solidFill>
            <a:srgbClr val="F0B819"/>
          </a:solidFill>
        </p:grpSpPr>
        <p:sp>
          <p:nvSpPr>
            <p:cNvPr id="37" name="Rectangle 3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9A27931-C1A7-4B4A-8500-BFD8B829FD6D}"/>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F8656A2-416D-1D43-B013-8F5DCFAA4CC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7639180-CBCB-C24F-AB86-532E0D62DC7F}"/>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EF5FF3D-18D8-0349-B734-F754E7D5D8D1}"/>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AD2FAC5-EBB5-5746-871A-15D38789F717}"/>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EC9C21C-4CAB-7E46-9BF1-F7DD713FD4A5}"/>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8CCA382-AFE5-D740-9C11-6B01C5E0D22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EA0D443-1A6C-4E47-9FE4-C108CA6BCFA0}"/>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7AA0450-8678-B84B-81D1-1AC80415BD6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704FA23-21A9-C847-9EF8-4EC62626999D}"/>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992DC29-FA87-C947-B07F-400BA02F4F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9836F18-D7F3-984D-9CEC-51C8794E7B9B}"/>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1D0E258-881E-A849-9C53-9FBB6B69C7EA}"/>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494A1DD-21C7-DE43-931B-3A85C046CBB0}"/>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DBDEDA7-2D83-4442-BD78-9C8C23FF238B}"/>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236C02B-D921-204D-8D72-D545F5B6936C}"/>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52AA02D-8E8A-7D47-ACAE-6DB2CBF82A5C}"/>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4B254D6-60AB-5C4D-ADF1-483CED7F62A4}"/>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2A6C21D-FA75-124D-BEF7-D6EC59CE0796}"/>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FA08D72-8D15-0748-B63F-ECD2A57C16E0}"/>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DC2CAA-6944-9444-9216-E89D677BF4F4}"/>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8" name="Rectangle 5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E0876FD-D45A-FC47-8ACB-6F158F9EE581}"/>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9" name="Rectangle 5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5F4C5A6-8A6E-F148-A84E-3C484795CBB0}"/>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0" name="Rectangle 5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5214CCC-7C31-9543-8E5E-79DEBF1A5AA4}"/>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1" name="Rectangle 6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1E83C3F-AFE9-ED46-A823-0986B2649E9C}"/>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hasCustomPrompt="1"/>
          </p:nvPr>
        </p:nvSpPr>
        <p:spPr>
          <a:xfrm>
            <a:off x="1410607" y="3015207"/>
            <a:ext cx="10287000" cy="1325563"/>
          </a:xfrm>
        </p:spPr>
        <p:txBody>
          <a:bodyPr anchor="b"/>
          <a:lstStyle>
            <a:lvl1pPr>
              <a:defRPr sz="4000" b="0" i="0">
                <a:solidFill>
                  <a:schemeClr val="bg1"/>
                </a:solidFill>
                <a:latin typeface="DM Sans Medium" pitchFamily="2" charset="77"/>
              </a:defRPr>
            </a:lvl1pPr>
          </a:lstStyle>
          <a:p>
            <a:r>
              <a:rPr lang="en-US"/>
              <a:t>Click to edit Master title style (Option C)</a:t>
            </a:r>
          </a:p>
        </p:txBody>
      </p:sp>
      <p:pic>
        <p:nvPicPr>
          <p:cNvPr id="62" name="Picture 6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810" y="3756225"/>
            <a:ext cx="474556" cy="483241"/>
          </a:xfrm>
          <a:prstGeom prst="rect">
            <a:avLst/>
          </a:prstGeom>
        </p:spPr>
      </p:pic>
    </p:spTree>
    <p:extLst>
      <p:ext uri="{BB962C8B-B14F-4D97-AF65-F5344CB8AC3E}">
        <p14:creationId xmlns:p14="http://schemas.microsoft.com/office/powerpoint/2010/main" val="1878565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ction Break Quot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58" name="L-Shape 5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8" name="Slide Number Placeholder 7"/>
          <p:cNvSpPr>
            <a:spLocks noGrp="1"/>
          </p:cNvSpPr>
          <p:nvPr>
            <p:ph type="sldNum" sz="quarter" idx="12"/>
          </p:nvPr>
        </p:nvSpPr>
        <p:spPr>
          <a:xfrm>
            <a:off x="9526815" y="6349494"/>
            <a:ext cx="2411186" cy="365125"/>
          </a:xfrm>
        </p:spPr>
        <p:txBody>
          <a:bodyPr/>
          <a:lstStyle/>
          <a:p>
            <a:fld id="{F384092C-9B9C-9748-AC6A-F06C9D03AD52}" type="slidenum">
              <a:rPr lang="en-US" smtClean="0"/>
              <a:t>‹Nr.›</a:t>
            </a:fld>
            <a:endParaRPr lang="en-US"/>
          </a:p>
        </p:txBody>
      </p:sp>
    </p:spTree>
    <p:extLst>
      <p:ext uri="{BB962C8B-B14F-4D97-AF65-F5344CB8AC3E}">
        <p14:creationId xmlns:p14="http://schemas.microsoft.com/office/powerpoint/2010/main" val="24960613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Break 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1C1A6ED-0579-9948-A51F-E143D35FD65E}"/>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t>‹Nr.›</a:t>
            </a:fld>
            <a:endParaRPr lang="en-US"/>
          </a:p>
        </p:txBody>
      </p:sp>
    </p:spTree>
    <p:extLst>
      <p:ext uri="{BB962C8B-B14F-4D97-AF65-F5344CB8AC3E}">
        <p14:creationId xmlns:p14="http://schemas.microsoft.com/office/powerpoint/2010/main" val="1286044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Break Quot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567393D-1C3F-354F-B863-4763826157CF}"/>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t>‹Nr.›</a:t>
            </a:fld>
            <a:endParaRPr lang="en-US"/>
          </a:p>
        </p:txBody>
      </p:sp>
    </p:spTree>
    <p:extLst>
      <p:ext uri="{BB962C8B-B14F-4D97-AF65-F5344CB8AC3E}">
        <p14:creationId xmlns:p14="http://schemas.microsoft.com/office/powerpoint/2010/main" val="244528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Break Quot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ECC448B-9D38-6D41-A019-FE25E5822B61}"/>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t>‹Nr.›</a:t>
            </a:fld>
            <a:endParaRPr lang="en-US"/>
          </a:p>
        </p:txBody>
      </p:sp>
    </p:spTree>
    <p:extLst>
      <p:ext uri="{BB962C8B-B14F-4D97-AF65-F5344CB8AC3E}">
        <p14:creationId xmlns:p14="http://schemas.microsoft.com/office/powerpoint/2010/main" val="19658961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Break Quote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078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A3FE428-8DC7-AF48-AF27-3EA59F6A606C}"/>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t>‹Nr.›</a:t>
            </a:fld>
            <a:endParaRPr lang="en-US"/>
          </a:p>
        </p:txBody>
      </p:sp>
    </p:spTree>
    <p:extLst>
      <p:ext uri="{BB962C8B-B14F-4D97-AF65-F5344CB8AC3E}">
        <p14:creationId xmlns:p14="http://schemas.microsoft.com/office/powerpoint/2010/main" val="22872902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ct val="0"/>
              </a:spcAft>
              <a:buNone/>
              <a:defRPr sz="1333">
                <a:solidFill>
                  <a:srgbClr val="BCBEC0"/>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23466FF-F37F-034D-8FCB-E7C6660E1537}"/>
              </a:ext>
            </a:extLst>
          </p:cNvPr>
          <p:cNvGrpSpPr/>
          <p:nvPr userDrawn="1"/>
        </p:nvGrpSpPr>
        <p:grpSpPr>
          <a:xfrm rot="10800000">
            <a:off x="536604" y="1208326"/>
            <a:ext cx="593775" cy="474474"/>
            <a:chOff x="7468680" y="4418987"/>
            <a:chExt cx="1811122" cy="1447234"/>
          </a:xfrm>
          <a:solidFill>
            <a:srgbClr val="30F298"/>
          </a:solidFill>
        </p:grpSpPr>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176558"/>
            <a:ext cx="12186844" cy="3681443"/>
          </a:xfrm>
          <a:prstGeom prst="rect">
            <a:avLst/>
          </a:prstGeom>
        </p:spPr>
      </p:pic>
      <p:pic>
        <p:nvPicPr>
          <p:cNvPr id="19" name="Picture 1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76ECD8-2A80-CA4D-9F22-B1DD9BA3A6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2184" y="2176406"/>
            <a:ext cx="565238" cy="457200"/>
          </a:xfrm>
          <a:prstGeom prst="rect">
            <a:avLst/>
          </a:prstGeom>
        </p:spPr>
      </p:pic>
    </p:spTree>
    <p:extLst>
      <p:ext uri="{BB962C8B-B14F-4D97-AF65-F5344CB8AC3E}">
        <p14:creationId xmlns:p14="http://schemas.microsoft.com/office/powerpoint/2010/main" val="264300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ct val="0"/>
              </a:spcAft>
              <a:buNone/>
              <a:defRPr sz="1333">
                <a:solidFill>
                  <a:srgbClr val="BCBEC0"/>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23466FF-F37F-034D-8FCB-E7C6660E1537}"/>
              </a:ext>
            </a:extLst>
          </p:cNvPr>
          <p:cNvGrpSpPr/>
          <p:nvPr userDrawn="1"/>
        </p:nvGrpSpPr>
        <p:grpSpPr>
          <a:xfrm rot="10800000">
            <a:off x="536604" y="1208326"/>
            <a:ext cx="593775" cy="474474"/>
            <a:chOff x="7468680" y="4418987"/>
            <a:chExt cx="1811122" cy="1447234"/>
          </a:xfrm>
          <a:solidFill>
            <a:srgbClr val="30F298"/>
          </a:solidFill>
        </p:grpSpPr>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pic>
        <p:nvPicPr>
          <p:cNvPr id="19" name="Picture 1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2184" y="2176406"/>
            <a:ext cx="565238" cy="457200"/>
          </a:xfrm>
          <a:prstGeom prst="rect">
            <a:avLst/>
          </a:prstGeom>
        </p:spPr>
      </p:pic>
      <p:sp>
        <p:nvSpPr>
          <p:cNvPr id="11" name="Picture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BFB3507-3FE4-FB4C-BF18-D116E13D6918}"/>
              </a:ext>
            </a:extLst>
          </p:cNvPr>
          <p:cNvSpPr>
            <a:spLocks noGrp="1"/>
          </p:cNvSpPr>
          <p:nvPr>
            <p:ph type="pic" sz="quarter" idx="14" hasCustomPrompt="1"/>
          </p:nvPr>
        </p:nvSpPr>
        <p:spPr>
          <a:xfrm>
            <a:off x="0" y="3164577"/>
            <a:ext cx="12192000" cy="3693423"/>
          </a:xfrm>
          <a:prstGeom prst="rect">
            <a:avLst/>
          </a:prstGeom>
        </p:spPr>
        <p:txBody>
          <a:bodyPr>
            <a:normAutofit/>
          </a:bodyPr>
          <a:lstStyle>
            <a:lvl1pPr marL="0" indent="0">
              <a:buNone/>
              <a:defRPr sz="2000" baseline="0">
                <a:solidFill>
                  <a:schemeClr val="bg1"/>
                </a:solidFill>
              </a:defRPr>
            </a:lvl1pPr>
          </a:lstStyle>
          <a:p>
            <a:r>
              <a:rPr lang="en-US"/>
              <a:t> Insert/Drop Photo Herew</a:t>
            </a:r>
          </a:p>
        </p:txBody>
      </p:sp>
    </p:spTree>
    <p:extLst>
      <p:ext uri="{BB962C8B-B14F-4D97-AF65-F5344CB8AC3E}">
        <p14:creationId xmlns:p14="http://schemas.microsoft.com/office/powerpoint/2010/main" val="172924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hart pag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10"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F2DDBD5-ABCB-EB4C-B7EF-8C6A5725E145}"/>
              </a:ext>
            </a:extLst>
          </p:cNvPr>
          <p:cNvSpPr>
            <a:spLocks noGrp="1"/>
          </p:cNvSpPr>
          <p:nvPr>
            <p:ph type="title"/>
          </p:nvPr>
        </p:nvSpPr>
        <p:spPr>
          <a:xfrm>
            <a:off x="603250" y="95250"/>
            <a:ext cx="10699750" cy="762001"/>
          </a:xfrm>
        </p:spPr>
        <p:txBody>
          <a:bodyPr anchor="ctr"/>
          <a:lstStyle>
            <a:lvl1pPr>
              <a:defRPr sz="2500" b="1" i="0">
                <a:latin typeface="DM Sans" pitchFamily="2" charset="77"/>
              </a:defRPr>
            </a:lvl1pPr>
          </a:lstStyle>
          <a:p>
            <a:r>
              <a:rPr lang="en-US"/>
              <a:t>Click to edit Master title style</a:t>
            </a:r>
          </a:p>
        </p:txBody>
      </p:sp>
      <p:cxnSp>
        <p:nvCxnSpPr>
          <p:cNvPr id="11" name="Straight Connector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893A5D2-FBCA-3043-A574-B21ADF2B2B0A}"/>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6A4763F-E792-044F-9960-1A223FCFE601}"/>
              </a:ext>
            </a:extLst>
          </p:cNvPr>
          <p:cNvSpPr>
            <a:spLocks noGrp="1"/>
          </p:cNvSpPr>
          <p:nvPr>
            <p:ph type="body" sz="quarter" idx="14" hasCustomPrompt="1"/>
          </p:nvPr>
        </p:nvSpPr>
        <p:spPr>
          <a:xfrm>
            <a:off x="8867360" y="5432155"/>
            <a:ext cx="2435640" cy="495836"/>
          </a:xfrm>
        </p:spPr>
        <p:txBody>
          <a:bodyPr tIns="0" bIns="0"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AEB22B1-966D-F240-8498-C3189C7DD07E}"/>
              </a:ext>
            </a:extLst>
          </p:cNvPr>
          <p:cNvCxnSpPr/>
          <p:nvPr userDrawn="1"/>
        </p:nvCxnSpPr>
        <p:spPr>
          <a:xfrm>
            <a:off x="445975" y="173304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F99E8A5-4D15-6049-B8A5-7AB5D53C1BFB}"/>
              </a:ext>
            </a:extLst>
          </p:cNvPr>
          <p:cNvSpPr>
            <a:spLocks noGrp="1"/>
          </p:cNvSpPr>
          <p:nvPr>
            <p:ph type="subTitle" idx="1" hasCustomPrompt="1"/>
          </p:nvPr>
        </p:nvSpPr>
        <p:spPr>
          <a:xfrm>
            <a:off x="596485" y="1012986"/>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amet, consectetur adipiscing elit, sed do eiusmod tempor incididunt ut labore et dolore magna aliqua. Ut enim ad minim veniam, quis nostrud. Lorem ipsum dolor sit amet, consectetur adipiscing elit, sed do eiusmod tempor.</a:t>
            </a:r>
            <a:endParaRPr lang="en-US"/>
          </a:p>
        </p:txBody>
      </p:sp>
    </p:spTree>
    <p:extLst>
      <p:ext uri="{BB962C8B-B14F-4D97-AF65-F5344CB8AC3E}">
        <p14:creationId xmlns:p14="http://schemas.microsoft.com/office/powerpoint/2010/main" val="392342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Breaker Photo 5">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DE07059-9BD9-7148-9323-A64A0358259E}"/>
              </a:ext>
            </a:extLst>
          </p:cNvPr>
          <p:cNvSpPr/>
          <p:nvPr userDrawn="1"/>
        </p:nvSpPr>
        <p:spPr>
          <a:xfrm>
            <a:off x="0" y="5927990"/>
            <a:ext cx="12192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891"/>
            <a:ext cx="12192000" cy="3679243"/>
          </a:xfrm>
          <a:prstGeom prst="rect">
            <a:avLst/>
          </a:prstGeom>
        </p:spPr>
      </p:pic>
      <p:sp>
        <p:nvSpPr>
          <p:cNvPr id="2" name="Title 1"/>
          <p:cNvSpPr>
            <a:spLocks noGrp="1"/>
          </p:cNvSpPr>
          <p:nvPr>
            <p:ph type="title"/>
          </p:nvPr>
        </p:nvSpPr>
        <p:spPr>
          <a:xfrm>
            <a:off x="1274415" y="3697026"/>
            <a:ext cx="9403191" cy="1055503"/>
          </a:xfrm>
        </p:spPr>
        <p:txBody>
          <a:bodyPr anchor="b"/>
          <a:lstStyle>
            <a:lvl1pPr>
              <a:defRPr sz="5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453780" y="5089160"/>
            <a:ext cx="10341220" cy="1094830"/>
          </a:xfrm>
          <a:prstGeom prst="rect">
            <a:avLst/>
          </a:prstGeom>
        </p:spPr>
        <p:txBody>
          <a:bodyPr/>
          <a:lstStyle>
            <a:lvl1pPr marL="0" indent="0">
              <a:spcAft>
                <a:spcPct val="0"/>
              </a:spcAft>
              <a:buNone/>
              <a:defRPr sz="1333">
                <a:solidFill>
                  <a:schemeClr val="tx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pic>
        <p:nvPicPr>
          <p:cNvPr id="8" name="Picture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76ECD8-2A80-CA4D-9F22-B1DD9BA3A6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2184" y="4111093"/>
            <a:ext cx="565238" cy="457200"/>
          </a:xfrm>
          <a:prstGeom prst="rect">
            <a:avLst/>
          </a:prstGeom>
        </p:spPr>
      </p:pic>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4857750"/>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23466FF-F37F-034D-8FCB-E7C6660E1537}"/>
              </a:ext>
            </a:extLst>
          </p:cNvPr>
          <p:cNvGrpSpPr/>
          <p:nvPr userDrawn="1"/>
        </p:nvGrpSpPr>
        <p:grpSpPr>
          <a:xfrm rot="10800000">
            <a:off x="547648" y="4035725"/>
            <a:ext cx="593775" cy="474474"/>
            <a:chOff x="7468680" y="4418987"/>
            <a:chExt cx="1811122" cy="1447234"/>
          </a:xfrm>
          <a:solidFill>
            <a:srgbClr val="FFC628"/>
          </a:solidFill>
        </p:grpSpPr>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381991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Content Breaker Photo 5">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F2F7244-DD7D-B94E-8EB8-A8F17FDB88C2}"/>
              </a:ext>
            </a:extLst>
          </p:cNvPr>
          <p:cNvSpPr/>
          <p:nvPr userDrawn="1"/>
        </p:nvSpPr>
        <p:spPr>
          <a:xfrm>
            <a:off x="0" y="5927990"/>
            <a:ext cx="12192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1274415" y="3697026"/>
            <a:ext cx="9403191" cy="1055503"/>
          </a:xfrm>
        </p:spPr>
        <p:txBody>
          <a:bodyPr anchor="b"/>
          <a:lstStyle>
            <a:lvl1pPr>
              <a:defRPr sz="5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453780" y="5089160"/>
            <a:ext cx="10341220" cy="1094830"/>
          </a:xfrm>
          <a:prstGeom prst="rect">
            <a:avLst/>
          </a:prstGeom>
        </p:spPr>
        <p:txBody>
          <a:bodyPr/>
          <a:lstStyle>
            <a:lvl1pPr marL="0" indent="0">
              <a:spcAft>
                <a:spcPct val="0"/>
              </a:spcAft>
              <a:buNone/>
              <a:defRPr sz="1333">
                <a:solidFill>
                  <a:schemeClr val="tx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pic>
        <p:nvPicPr>
          <p:cNvPr id="8" name="Picture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2184" y="4111093"/>
            <a:ext cx="565238" cy="457200"/>
          </a:xfrm>
          <a:prstGeom prst="rect">
            <a:avLst/>
          </a:prstGeom>
        </p:spPr>
      </p:pic>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4857750"/>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23466FF-F37F-034D-8FCB-E7C6660E1537}"/>
              </a:ext>
            </a:extLst>
          </p:cNvPr>
          <p:cNvGrpSpPr/>
          <p:nvPr userDrawn="1"/>
        </p:nvGrpSpPr>
        <p:grpSpPr>
          <a:xfrm rot="10800000">
            <a:off x="547648" y="4035725"/>
            <a:ext cx="593775" cy="474474"/>
            <a:chOff x="7468680" y="4418987"/>
            <a:chExt cx="1811122" cy="1447234"/>
          </a:xfrm>
          <a:solidFill>
            <a:srgbClr val="FFC628"/>
          </a:solidFill>
        </p:grpSpPr>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1" name="Picture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F9A5330-B609-1E45-9545-CE29BF972E26}"/>
              </a:ext>
            </a:extLst>
          </p:cNvPr>
          <p:cNvSpPr>
            <a:spLocks noGrp="1"/>
          </p:cNvSpPr>
          <p:nvPr>
            <p:ph type="pic" sz="quarter" idx="14" hasCustomPrompt="1"/>
          </p:nvPr>
        </p:nvSpPr>
        <p:spPr>
          <a:xfrm>
            <a:off x="0" y="0"/>
            <a:ext cx="12192000" cy="3693423"/>
          </a:xfrm>
          <a:prstGeom prst="rect">
            <a:avLst/>
          </a:prstGeom>
        </p:spPr>
        <p:txBody>
          <a:bodyPr>
            <a:normAutofit/>
          </a:bodyPr>
          <a:lstStyle>
            <a:lvl1pPr marL="0" indent="0">
              <a:buNone/>
              <a:defRPr sz="2000" baseline="0"/>
            </a:lvl1pPr>
          </a:lstStyle>
          <a:p>
            <a:r>
              <a:rPr lang="en-US"/>
              <a:t> Insert/Drop Photo Here</a:t>
            </a:r>
          </a:p>
        </p:txBody>
      </p:sp>
    </p:spTree>
    <p:extLst>
      <p:ext uri="{BB962C8B-B14F-4D97-AF65-F5344CB8AC3E}">
        <p14:creationId xmlns:p14="http://schemas.microsoft.com/office/powerpoint/2010/main" val="10572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lient Logos Slide">
    <p:bg>
      <p:bgRef idx="1001">
        <a:schemeClr val="bg1"/>
      </p:bgRef>
    </p:bg>
    <p:spTree>
      <p:nvGrpSpPr>
        <p:cNvPr id="1" name=""/>
        <p:cNvGrpSpPr/>
        <p:nvPr/>
      </p:nvGrpSpPr>
      <p:grpSpPr>
        <a:xfrm>
          <a:off x="0" y="0"/>
          <a:ext cx="0" cy="0"/>
          <a:chOff x="0" y="0"/>
          <a:chExt cx="0" cy="0"/>
        </a:xfrm>
      </p:grpSpPr>
      <p:sp>
        <p:nvSpPr>
          <p:cNvPr id="69" name="Picture Placeholder 6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72CC783-3100-694A-B014-E1A0EA11B65A}"/>
              </a:ext>
            </a:extLst>
          </p:cNvPr>
          <p:cNvSpPr>
            <a:spLocks noGrp="1"/>
          </p:cNvSpPr>
          <p:nvPr>
            <p:ph type="pic" sz="quarter" idx="11" hasCustomPrompt="1"/>
          </p:nvPr>
        </p:nvSpPr>
        <p:spPr>
          <a:xfrm>
            <a:off x="445974" y="1206481"/>
            <a:ext cx="1816073" cy="4811448"/>
          </a:xfrm>
          <a:prstGeom prst="rect">
            <a:avLst/>
          </a:prstGeom>
        </p:spPr>
        <p:txBody>
          <a:bodyPr lIns="0" tIns="0" rIns="0" bIns="0">
            <a:noAutofit/>
          </a:bodyPr>
          <a:lstStyle>
            <a:lvl1pPr marL="0" indent="0" algn="r">
              <a:lnSpc>
                <a:spcPts val="6250"/>
              </a:lnSpc>
              <a:buFontTx/>
              <a:buNone/>
              <a:defRPr sz="1667" b="0" i="0">
                <a:latin typeface="DM Sans Medium" pitchFamily="2" charset="77"/>
              </a:defRPr>
            </a:lvl1pPr>
          </a:lstStyle>
          <a:p>
            <a:pPr algn="r"/>
            <a:r>
              <a:rPr lang="en-US" sz="1667" b="1">
                <a:latin typeface="DM Sans" pitchFamily="2" charset="77"/>
              </a:rPr>
              <a:t>Commercial </a:t>
            </a:r>
          </a:p>
          <a:p>
            <a:pPr algn="r"/>
            <a:r>
              <a:rPr lang="en-US" sz="1667" b="1">
                <a:latin typeface="DM Sans" pitchFamily="2" charset="77"/>
              </a:rPr>
              <a:t>Health</a:t>
            </a:r>
          </a:p>
          <a:p>
            <a:pPr algn="r"/>
            <a:r>
              <a:rPr lang="en-US" sz="1667" b="1">
                <a:latin typeface="DM Sans" pitchFamily="2" charset="77"/>
              </a:rPr>
              <a:t>Energy</a:t>
            </a:r>
          </a:p>
          <a:p>
            <a:pPr algn="r"/>
            <a:r>
              <a:rPr lang="en-US" sz="1667" b="1">
                <a:latin typeface="DM Sans" pitchFamily="2" charset="77"/>
              </a:rPr>
              <a:t>Federal</a:t>
            </a:r>
          </a:p>
          <a:p>
            <a:pPr algn="r"/>
            <a:r>
              <a:rPr lang="en-US" sz="1667" b="1">
                <a:latin typeface="DM Sans" pitchFamily="2" charset="77"/>
              </a:rPr>
              <a:t>State</a:t>
            </a:r>
          </a:p>
          <a:p>
            <a:pPr algn="r"/>
            <a:r>
              <a:rPr lang="en-US" sz="1667" b="1">
                <a:latin typeface="DM Sans" pitchFamily="2" charset="77"/>
              </a:rPr>
              <a:t>Local </a:t>
            </a:r>
          </a:p>
          <a:p>
            <a:pPr algn="r">
              <a:lnSpc>
                <a:spcPts val="7500"/>
              </a:lnSpc>
            </a:pPr>
            <a:endParaRPr lang="en-US" sz="1667" b="1">
              <a:latin typeface="DM Sans" pitchFamily="2" charset="77"/>
            </a:endParaRPr>
          </a:p>
        </p:txBody>
      </p:sp>
      <p:cxnSp>
        <p:nvCxnSpPr>
          <p:cNvPr id="54" name="Straight Connector 5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60"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88641DD-D13C-664B-A344-422ABA83E547}"/>
              </a:ext>
            </a:extLst>
          </p:cNvPr>
          <p:cNvSpPr>
            <a:spLocks noGrp="1"/>
          </p:cNvSpPr>
          <p:nvPr>
            <p:ph type="body" sz="quarter" idx="10" hasCustomPrompt="1"/>
          </p:nvPr>
        </p:nvSpPr>
        <p:spPr>
          <a:xfrm>
            <a:off x="444500" y="95250"/>
            <a:ext cx="10858500" cy="762000"/>
          </a:xfrm>
          <a:prstGeom prst="rect">
            <a:avLst/>
          </a:prstGeom>
        </p:spPr>
        <p:txBody>
          <a:bodyPr anchor="ctr">
            <a:noAutofit/>
          </a:bodyPr>
          <a:lstStyle>
            <a:lvl1pPr marL="0" indent="0">
              <a:buFontTx/>
              <a:buNone/>
              <a:defRPr sz="2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logos slide</a:t>
            </a:r>
          </a:p>
        </p:txBody>
      </p:sp>
      <p:sp>
        <p:nvSpPr>
          <p:cNvPr id="72"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F818434-D777-D140-BA5F-B594C44571BF}"/>
              </a:ext>
            </a:extLst>
          </p:cNvPr>
          <p:cNvSpPr>
            <a:spLocks noGrp="1"/>
          </p:cNvSpPr>
          <p:nvPr>
            <p:ph type="pic" sz="quarter" idx="12" hasCustomPrompt="1"/>
          </p:nvPr>
        </p:nvSpPr>
        <p:spPr>
          <a:xfrm>
            <a:off x="256548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3"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E4DDDBB-F332-9443-9483-E66D1B06C082}"/>
              </a:ext>
            </a:extLst>
          </p:cNvPr>
          <p:cNvSpPr>
            <a:spLocks noGrp="1"/>
          </p:cNvSpPr>
          <p:nvPr>
            <p:ph type="pic" sz="quarter" idx="13" hasCustomPrompt="1"/>
          </p:nvPr>
        </p:nvSpPr>
        <p:spPr>
          <a:xfrm>
            <a:off x="356212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4"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4AAFC82-D270-7444-8833-DF3612B435EB}"/>
              </a:ext>
            </a:extLst>
          </p:cNvPr>
          <p:cNvSpPr>
            <a:spLocks noGrp="1"/>
          </p:cNvSpPr>
          <p:nvPr>
            <p:ph type="pic" sz="quarter" idx="14" hasCustomPrompt="1"/>
          </p:nvPr>
        </p:nvSpPr>
        <p:spPr>
          <a:xfrm>
            <a:off x="455877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5"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70AA788-C061-0C4E-BE96-4E5D97CE45CA}"/>
              </a:ext>
            </a:extLst>
          </p:cNvPr>
          <p:cNvSpPr>
            <a:spLocks noGrp="1"/>
          </p:cNvSpPr>
          <p:nvPr>
            <p:ph type="pic" sz="quarter" idx="15" hasCustomPrompt="1"/>
          </p:nvPr>
        </p:nvSpPr>
        <p:spPr>
          <a:xfrm>
            <a:off x="555541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6"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796AD84-2278-1F42-9828-C1B9D634B008}"/>
              </a:ext>
            </a:extLst>
          </p:cNvPr>
          <p:cNvSpPr>
            <a:spLocks noGrp="1"/>
          </p:cNvSpPr>
          <p:nvPr>
            <p:ph type="pic" sz="quarter" idx="16" hasCustomPrompt="1"/>
          </p:nvPr>
        </p:nvSpPr>
        <p:spPr>
          <a:xfrm>
            <a:off x="655206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7"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F88ED61-0108-CC41-A1C7-C5BBEC466309}"/>
              </a:ext>
            </a:extLst>
          </p:cNvPr>
          <p:cNvSpPr>
            <a:spLocks noGrp="1"/>
          </p:cNvSpPr>
          <p:nvPr>
            <p:ph type="pic" sz="quarter" idx="17" hasCustomPrompt="1"/>
          </p:nvPr>
        </p:nvSpPr>
        <p:spPr>
          <a:xfrm>
            <a:off x="754870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8"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5501902-CE3E-0C4F-9C8C-F8B3201222AB}"/>
              </a:ext>
            </a:extLst>
          </p:cNvPr>
          <p:cNvSpPr>
            <a:spLocks noGrp="1"/>
          </p:cNvSpPr>
          <p:nvPr>
            <p:ph type="pic" sz="quarter" idx="18" hasCustomPrompt="1"/>
          </p:nvPr>
        </p:nvSpPr>
        <p:spPr>
          <a:xfrm>
            <a:off x="854535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9"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65CF924-B3A3-FD4A-B528-72E17B41192C}"/>
              </a:ext>
            </a:extLst>
          </p:cNvPr>
          <p:cNvSpPr>
            <a:spLocks noGrp="1"/>
          </p:cNvSpPr>
          <p:nvPr>
            <p:ph type="pic" sz="quarter" idx="19" hasCustomPrompt="1"/>
          </p:nvPr>
        </p:nvSpPr>
        <p:spPr>
          <a:xfrm>
            <a:off x="954199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0"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D0498FF-00BD-204A-B7CE-46E65F4174C0}"/>
              </a:ext>
            </a:extLst>
          </p:cNvPr>
          <p:cNvSpPr>
            <a:spLocks noGrp="1"/>
          </p:cNvSpPr>
          <p:nvPr>
            <p:ph type="pic" sz="quarter" idx="20" hasCustomPrompt="1"/>
          </p:nvPr>
        </p:nvSpPr>
        <p:spPr>
          <a:xfrm>
            <a:off x="1053864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1"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2825AA4-637F-1042-A662-66C1D9CEAE3B}"/>
              </a:ext>
            </a:extLst>
          </p:cNvPr>
          <p:cNvSpPr>
            <a:spLocks noGrp="1"/>
          </p:cNvSpPr>
          <p:nvPr>
            <p:ph type="pic" sz="quarter" idx="21" hasCustomPrompt="1"/>
          </p:nvPr>
        </p:nvSpPr>
        <p:spPr>
          <a:xfrm>
            <a:off x="256548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2"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107AF33-0BAD-B548-8FC6-5A0DE7D9C35F}"/>
              </a:ext>
            </a:extLst>
          </p:cNvPr>
          <p:cNvSpPr>
            <a:spLocks noGrp="1"/>
          </p:cNvSpPr>
          <p:nvPr>
            <p:ph type="pic" sz="quarter" idx="22" hasCustomPrompt="1"/>
          </p:nvPr>
        </p:nvSpPr>
        <p:spPr>
          <a:xfrm>
            <a:off x="356212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3"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4EECD08-82B9-AF40-91EE-08AC8C126B69}"/>
              </a:ext>
            </a:extLst>
          </p:cNvPr>
          <p:cNvSpPr>
            <a:spLocks noGrp="1"/>
          </p:cNvSpPr>
          <p:nvPr>
            <p:ph type="pic" sz="quarter" idx="23" hasCustomPrompt="1"/>
          </p:nvPr>
        </p:nvSpPr>
        <p:spPr>
          <a:xfrm>
            <a:off x="455877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4"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46CC9A5-2F46-F546-971A-12B3F503698B}"/>
              </a:ext>
            </a:extLst>
          </p:cNvPr>
          <p:cNvSpPr>
            <a:spLocks noGrp="1"/>
          </p:cNvSpPr>
          <p:nvPr>
            <p:ph type="pic" sz="quarter" idx="24" hasCustomPrompt="1"/>
          </p:nvPr>
        </p:nvSpPr>
        <p:spPr>
          <a:xfrm>
            <a:off x="555541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5"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D2C24AA-66DD-AB43-B99C-39EB63BB91B4}"/>
              </a:ext>
            </a:extLst>
          </p:cNvPr>
          <p:cNvSpPr>
            <a:spLocks noGrp="1"/>
          </p:cNvSpPr>
          <p:nvPr>
            <p:ph type="pic" sz="quarter" idx="25" hasCustomPrompt="1"/>
          </p:nvPr>
        </p:nvSpPr>
        <p:spPr>
          <a:xfrm>
            <a:off x="655206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6"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FB61462-DBEE-A145-8DBF-AEF77AAA027D}"/>
              </a:ext>
            </a:extLst>
          </p:cNvPr>
          <p:cNvSpPr>
            <a:spLocks noGrp="1"/>
          </p:cNvSpPr>
          <p:nvPr>
            <p:ph type="pic" sz="quarter" idx="26" hasCustomPrompt="1"/>
          </p:nvPr>
        </p:nvSpPr>
        <p:spPr>
          <a:xfrm>
            <a:off x="754870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7"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CFD8F91-02EA-894D-ADF7-EC970A56CC29}"/>
              </a:ext>
            </a:extLst>
          </p:cNvPr>
          <p:cNvSpPr>
            <a:spLocks noGrp="1"/>
          </p:cNvSpPr>
          <p:nvPr>
            <p:ph type="pic" sz="quarter" idx="27" hasCustomPrompt="1"/>
          </p:nvPr>
        </p:nvSpPr>
        <p:spPr>
          <a:xfrm>
            <a:off x="854535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8"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F5C623C-2D8B-CB4F-AC17-9701BAB6EE05}"/>
              </a:ext>
            </a:extLst>
          </p:cNvPr>
          <p:cNvSpPr>
            <a:spLocks noGrp="1"/>
          </p:cNvSpPr>
          <p:nvPr>
            <p:ph type="pic" sz="quarter" idx="28" hasCustomPrompt="1"/>
          </p:nvPr>
        </p:nvSpPr>
        <p:spPr>
          <a:xfrm>
            <a:off x="954199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9"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5C6FF68-EB30-314E-915F-127896E794F0}"/>
              </a:ext>
            </a:extLst>
          </p:cNvPr>
          <p:cNvSpPr>
            <a:spLocks noGrp="1"/>
          </p:cNvSpPr>
          <p:nvPr>
            <p:ph type="pic" sz="quarter" idx="29" hasCustomPrompt="1"/>
          </p:nvPr>
        </p:nvSpPr>
        <p:spPr>
          <a:xfrm>
            <a:off x="1053864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0"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C796FAB-CE12-F745-B647-0EB767989577}"/>
              </a:ext>
            </a:extLst>
          </p:cNvPr>
          <p:cNvSpPr>
            <a:spLocks noGrp="1"/>
          </p:cNvSpPr>
          <p:nvPr>
            <p:ph type="pic" sz="quarter" idx="30" hasCustomPrompt="1"/>
          </p:nvPr>
        </p:nvSpPr>
        <p:spPr>
          <a:xfrm>
            <a:off x="256548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1"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1616096-BEE1-EE4A-B77E-67318C0F8ED0}"/>
              </a:ext>
            </a:extLst>
          </p:cNvPr>
          <p:cNvSpPr>
            <a:spLocks noGrp="1"/>
          </p:cNvSpPr>
          <p:nvPr>
            <p:ph type="pic" sz="quarter" idx="31" hasCustomPrompt="1"/>
          </p:nvPr>
        </p:nvSpPr>
        <p:spPr>
          <a:xfrm>
            <a:off x="356212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2"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89247E-C815-CD4C-BD52-73B52B6D1EE7}"/>
              </a:ext>
            </a:extLst>
          </p:cNvPr>
          <p:cNvSpPr>
            <a:spLocks noGrp="1"/>
          </p:cNvSpPr>
          <p:nvPr>
            <p:ph type="pic" sz="quarter" idx="32" hasCustomPrompt="1"/>
          </p:nvPr>
        </p:nvSpPr>
        <p:spPr>
          <a:xfrm>
            <a:off x="455877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3"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660726F-BBA1-D246-B0F2-6635BD90CD0D}"/>
              </a:ext>
            </a:extLst>
          </p:cNvPr>
          <p:cNvSpPr>
            <a:spLocks noGrp="1"/>
          </p:cNvSpPr>
          <p:nvPr>
            <p:ph type="pic" sz="quarter" idx="33" hasCustomPrompt="1"/>
          </p:nvPr>
        </p:nvSpPr>
        <p:spPr>
          <a:xfrm>
            <a:off x="555541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4"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083098C-4B65-954E-88F7-BDEB590479B1}"/>
              </a:ext>
            </a:extLst>
          </p:cNvPr>
          <p:cNvSpPr>
            <a:spLocks noGrp="1"/>
          </p:cNvSpPr>
          <p:nvPr>
            <p:ph type="pic" sz="quarter" idx="34" hasCustomPrompt="1"/>
          </p:nvPr>
        </p:nvSpPr>
        <p:spPr>
          <a:xfrm>
            <a:off x="655206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5"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66A2C8E-0207-7D49-8DE7-0FF124BD302F}"/>
              </a:ext>
            </a:extLst>
          </p:cNvPr>
          <p:cNvSpPr>
            <a:spLocks noGrp="1"/>
          </p:cNvSpPr>
          <p:nvPr>
            <p:ph type="pic" sz="quarter" idx="35" hasCustomPrompt="1"/>
          </p:nvPr>
        </p:nvSpPr>
        <p:spPr>
          <a:xfrm>
            <a:off x="754870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6"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3B70FC4-75A9-F34B-B8FB-1F47E54B4DC8}"/>
              </a:ext>
            </a:extLst>
          </p:cNvPr>
          <p:cNvSpPr>
            <a:spLocks noGrp="1"/>
          </p:cNvSpPr>
          <p:nvPr>
            <p:ph type="pic" sz="quarter" idx="36" hasCustomPrompt="1"/>
          </p:nvPr>
        </p:nvSpPr>
        <p:spPr>
          <a:xfrm>
            <a:off x="854535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7"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D1F2191-A068-D644-A42A-D868C1714A7C}"/>
              </a:ext>
            </a:extLst>
          </p:cNvPr>
          <p:cNvSpPr>
            <a:spLocks noGrp="1"/>
          </p:cNvSpPr>
          <p:nvPr>
            <p:ph type="pic" sz="quarter" idx="37" hasCustomPrompt="1"/>
          </p:nvPr>
        </p:nvSpPr>
        <p:spPr>
          <a:xfrm>
            <a:off x="954199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8"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E0E3C54-D80A-5044-B27D-479D35367368}"/>
              </a:ext>
            </a:extLst>
          </p:cNvPr>
          <p:cNvSpPr>
            <a:spLocks noGrp="1"/>
          </p:cNvSpPr>
          <p:nvPr>
            <p:ph type="pic" sz="quarter" idx="38" hasCustomPrompt="1"/>
          </p:nvPr>
        </p:nvSpPr>
        <p:spPr>
          <a:xfrm>
            <a:off x="1053864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9"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0BF386C-616A-074A-9963-6831D329599E}"/>
              </a:ext>
            </a:extLst>
          </p:cNvPr>
          <p:cNvSpPr>
            <a:spLocks noGrp="1"/>
          </p:cNvSpPr>
          <p:nvPr>
            <p:ph type="pic" sz="quarter" idx="39" hasCustomPrompt="1"/>
          </p:nvPr>
        </p:nvSpPr>
        <p:spPr>
          <a:xfrm>
            <a:off x="256548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0"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0FE6522-C475-FA44-942A-0186216A3531}"/>
              </a:ext>
            </a:extLst>
          </p:cNvPr>
          <p:cNvSpPr>
            <a:spLocks noGrp="1"/>
          </p:cNvSpPr>
          <p:nvPr>
            <p:ph type="pic" sz="quarter" idx="40" hasCustomPrompt="1"/>
          </p:nvPr>
        </p:nvSpPr>
        <p:spPr>
          <a:xfrm>
            <a:off x="356212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1"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9DB8633-6281-5841-A105-20B692853824}"/>
              </a:ext>
            </a:extLst>
          </p:cNvPr>
          <p:cNvSpPr>
            <a:spLocks noGrp="1"/>
          </p:cNvSpPr>
          <p:nvPr>
            <p:ph type="pic" sz="quarter" idx="41" hasCustomPrompt="1"/>
          </p:nvPr>
        </p:nvSpPr>
        <p:spPr>
          <a:xfrm>
            <a:off x="455877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2"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902D5CF-F931-E348-BBE0-46D8415C8D9D}"/>
              </a:ext>
            </a:extLst>
          </p:cNvPr>
          <p:cNvSpPr>
            <a:spLocks noGrp="1"/>
          </p:cNvSpPr>
          <p:nvPr>
            <p:ph type="pic" sz="quarter" idx="42" hasCustomPrompt="1"/>
          </p:nvPr>
        </p:nvSpPr>
        <p:spPr>
          <a:xfrm>
            <a:off x="555541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3"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21DDD78-2A25-1049-B586-9B9C455543B8}"/>
              </a:ext>
            </a:extLst>
          </p:cNvPr>
          <p:cNvSpPr>
            <a:spLocks noGrp="1"/>
          </p:cNvSpPr>
          <p:nvPr>
            <p:ph type="pic" sz="quarter" idx="43" hasCustomPrompt="1"/>
          </p:nvPr>
        </p:nvSpPr>
        <p:spPr>
          <a:xfrm>
            <a:off x="655206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4"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A7F9350-50BC-7442-94A0-532D3248434A}"/>
              </a:ext>
            </a:extLst>
          </p:cNvPr>
          <p:cNvSpPr>
            <a:spLocks noGrp="1"/>
          </p:cNvSpPr>
          <p:nvPr>
            <p:ph type="pic" sz="quarter" idx="44" hasCustomPrompt="1"/>
          </p:nvPr>
        </p:nvSpPr>
        <p:spPr>
          <a:xfrm>
            <a:off x="754870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5"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CE78CB7-6253-5A48-8A28-876F85064F01}"/>
              </a:ext>
            </a:extLst>
          </p:cNvPr>
          <p:cNvSpPr>
            <a:spLocks noGrp="1"/>
          </p:cNvSpPr>
          <p:nvPr>
            <p:ph type="pic" sz="quarter" idx="45" hasCustomPrompt="1"/>
          </p:nvPr>
        </p:nvSpPr>
        <p:spPr>
          <a:xfrm>
            <a:off x="854535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6"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4F55313-5E2B-B74F-99C3-CC6363C61E26}"/>
              </a:ext>
            </a:extLst>
          </p:cNvPr>
          <p:cNvSpPr>
            <a:spLocks noGrp="1"/>
          </p:cNvSpPr>
          <p:nvPr>
            <p:ph type="pic" sz="quarter" idx="46" hasCustomPrompt="1"/>
          </p:nvPr>
        </p:nvSpPr>
        <p:spPr>
          <a:xfrm>
            <a:off x="954199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7"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D425874-46E9-4B42-AE3D-6CEF820C0146}"/>
              </a:ext>
            </a:extLst>
          </p:cNvPr>
          <p:cNvSpPr>
            <a:spLocks noGrp="1"/>
          </p:cNvSpPr>
          <p:nvPr>
            <p:ph type="pic" sz="quarter" idx="47" hasCustomPrompt="1"/>
          </p:nvPr>
        </p:nvSpPr>
        <p:spPr>
          <a:xfrm>
            <a:off x="1053864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8"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3C769D-7965-DD42-882A-4E507A2E5280}"/>
              </a:ext>
            </a:extLst>
          </p:cNvPr>
          <p:cNvSpPr>
            <a:spLocks noGrp="1"/>
          </p:cNvSpPr>
          <p:nvPr>
            <p:ph type="pic" sz="quarter" idx="48" hasCustomPrompt="1"/>
          </p:nvPr>
        </p:nvSpPr>
        <p:spPr>
          <a:xfrm>
            <a:off x="256548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9"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5CFD0D4-BC6C-9E44-B80B-50284CD3E60D}"/>
              </a:ext>
            </a:extLst>
          </p:cNvPr>
          <p:cNvSpPr>
            <a:spLocks noGrp="1"/>
          </p:cNvSpPr>
          <p:nvPr>
            <p:ph type="pic" sz="quarter" idx="49" hasCustomPrompt="1"/>
          </p:nvPr>
        </p:nvSpPr>
        <p:spPr>
          <a:xfrm>
            <a:off x="356212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0"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72A947F-6359-194E-A036-2F91284932B0}"/>
              </a:ext>
            </a:extLst>
          </p:cNvPr>
          <p:cNvSpPr>
            <a:spLocks noGrp="1"/>
          </p:cNvSpPr>
          <p:nvPr>
            <p:ph type="pic" sz="quarter" idx="50" hasCustomPrompt="1"/>
          </p:nvPr>
        </p:nvSpPr>
        <p:spPr>
          <a:xfrm>
            <a:off x="455877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1"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FD5A473-71C0-444E-B846-ACE8204D4100}"/>
              </a:ext>
            </a:extLst>
          </p:cNvPr>
          <p:cNvSpPr>
            <a:spLocks noGrp="1"/>
          </p:cNvSpPr>
          <p:nvPr>
            <p:ph type="pic" sz="quarter" idx="51" hasCustomPrompt="1"/>
          </p:nvPr>
        </p:nvSpPr>
        <p:spPr>
          <a:xfrm>
            <a:off x="555541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2"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3833C90-9E51-0D4D-AC7A-F64931C9BBBD}"/>
              </a:ext>
            </a:extLst>
          </p:cNvPr>
          <p:cNvSpPr>
            <a:spLocks noGrp="1"/>
          </p:cNvSpPr>
          <p:nvPr>
            <p:ph type="pic" sz="quarter" idx="52" hasCustomPrompt="1"/>
          </p:nvPr>
        </p:nvSpPr>
        <p:spPr>
          <a:xfrm>
            <a:off x="655206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3"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11D8FDA-9EE7-1C46-BA2C-C9BBE0870E4D}"/>
              </a:ext>
            </a:extLst>
          </p:cNvPr>
          <p:cNvSpPr>
            <a:spLocks noGrp="1"/>
          </p:cNvSpPr>
          <p:nvPr>
            <p:ph type="pic" sz="quarter" idx="53" hasCustomPrompt="1"/>
          </p:nvPr>
        </p:nvSpPr>
        <p:spPr>
          <a:xfrm>
            <a:off x="754870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4"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B48D582-EF28-1D44-9D0D-449413EA89E3}"/>
              </a:ext>
            </a:extLst>
          </p:cNvPr>
          <p:cNvSpPr>
            <a:spLocks noGrp="1"/>
          </p:cNvSpPr>
          <p:nvPr>
            <p:ph type="pic" sz="quarter" idx="54" hasCustomPrompt="1"/>
          </p:nvPr>
        </p:nvSpPr>
        <p:spPr>
          <a:xfrm>
            <a:off x="854535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5"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69CBE36-2A2E-BC44-ADE7-CB16283043A0}"/>
              </a:ext>
            </a:extLst>
          </p:cNvPr>
          <p:cNvSpPr>
            <a:spLocks noGrp="1"/>
          </p:cNvSpPr>
          <p:nvPr>
            <p:ph type="pic" sz="quarter" idx="55" hasCustomPrompt="1"/>
          </p:nvPr>
        </p:nvSpPr>
        <p:spPr>
          <a:xfrm>
            <a:off x="954199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6"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5FB9E5A-C7B3-CB45-9924-2C7C78A67C2D}"/>
              </a:ext>
            </a:extLst>
          </p:cNvPr>
          <p:cNvSpPr>
            <a:spLocks noGrp="1"/>
          </p:cNvSpPr>
          <p:nvPr>
            <p:ph type="pic" sz="quarter" idx="56" hasCustomPrompt="1"/>
          </p:nvPr>
        </p:nvSpPr>
        <p:spPr>
          <a:xfrm>
            <a:off x="1053864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7"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E817A36-74FE-9545-B5DC-BAF8D684B587}"/>
              </a:ext>
            </a:extLst>
          </p:cNvPr>
          <p:cNvSpPr>
            <a:spLocks noGrp="1"/>
          </p:cNvSpPr>
          <p:nvPr>
            <p:ph type="pic" sz="quarter" idx="57" hasCustomPrompt="1"/>
          </p:nvPr>
        </p:nvSpPr>
        <p:spPr>
          <a:xfrm>
            <a:off x="256548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8"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CDBF494-D847-2D4E-9B80-D5C97284F51B}"/>
              </a:ext>
            </a:extLst>
          </p:cNvPr>
          <p:cNvSpPr>
            <a:spLocks noGrp="1"/>
          </p:cNvSpPr>
          <p:nvPr>
            <p:ph type="pic" sz="quarter" idx="58" hasCustomPrompt="1"/>
          </p:nvPr>
        </p:nvSpPr>
        <p:spPr>
          <a:xfrm>
            <a:off x="356212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9"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6492991-4D2B-4C4E-9352-1276F6D85838}"/>
              </a:ext>
            </a:extLst>
          </p:cNvPr>
          <p:cNvSpPr>
            <a:spLocks noGrp="1"/>
          </p:cNvSpPr>
          <p:nvPr>
            <p:ph type="pic" sz="quarter" idx="59" hasCustomPrompt="1"/>
          </p:nvPr>
        </p:nvSpPr>
        <p:spPr>
          <a:xfrm>
            <a:off x="455877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0"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C097803-AE81-1349-BC6A-AB90EBBAFA11}"/>
              </a:ext>
            </a:extLst>
          </p:cNvPr>
          <p:cNvSpPr>
            <a:spLocks noGrp="1"/>
          </p:cNvSpPr>
          <p:nvPr>
            <p:ph type="pic" sz="quarter" idx="60" hasCustomPrompt="1"/>
          </p:nvPr>
        </p:nvSpPr>
        <p:spPr>
          <a:xfrm>
            <a:off x="555541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1"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06E4958-E1D8-1245-ABD9-0283DA25D952}"/>
              </a:ext>
            </a:extLst>
          </p:cNvPr>
          <p:cNvSpPr>
            <a:spLocks noGrp="1"/>
          </p:cNvSpPr>
          <p:nvPr>
            <p:ph type="pic" sz="quarter" idx="61" hasCustomPrompt="1"/>
          </p:nvPr>
        </p:nvSpPr>
        <p:spPr>
          <a:xfrm>
            <a:off x="655206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2"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67E3A6F-6FC6-6D42-AD5A-8C3C30CF7C00}"/>
              </a:ext>
            </a:extLst>
          </p:cNvPr>
          <p:cNvSpPr>
            <a:spLocks noGrp="1"/>
          </p:cNvSpPr>
          <p:nvPr>
            <p:ph type="pic" sz="quarter" idx="62" hasCustomPrompt="1"/>
          </p:nvPr>
        </p:nvSpPr>
        <p:spPr>
          <a:xfrm>
            <a:off x="754870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3"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52E9261-C66F-A541-8CCF-2DF87A61B360}"/>
              </a:ext>
            </a:extLst>
          </p:cNvPr>
          <p:cNvSpPr>
            <a:spLocks noGrp="1"/>
          </p:cNvSpPr>
          <p:nvPr>
            <p:ph type="pic" sz="quarter" idx="63" hasCustomPrompt="1"/>
          </p:nvPr>
        </p:nvSpPr>
        <p:spPr>
          <a:xfrm>
            <a:off x="854535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4"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2AFD23B-9172-6E49-A848-39C57188FCEB}"/>
              </a:ext>
            </a:extLst>
          </p:cNvPr>
          <p:cNvSpPr>
            <a:spLocks noGrp="1"/>
          </p:cNvSpPr>
          <p:nvPr>
            <p:ph type="pic" sz="quarter" idx="64" hasCustomPrompt="1"/>
          </p:nvPr>
        </p:nvSpPr>
        <p:spPr>
          <a:xfrm>
            <a:off x="954199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5"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06B7746-802B-4B42-AAFC-059EA0309054}"/>
              </a:ext>
            </a:extLst>
          </p:cNvPr>
          <p:cNvSpPr>
            <a:spLocks noGrp="1"/>
          </p:cNvSpPr>
          <p:nvPr>
            <p:ph type="pic" sz="quarter" idx="65" hasCustomPrompt="1"/>
          </p:nvPr>
        </p:nvSpPr>
        <p:spPr>
          <a:xfrm>
            <a:off x="1053864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65" name="Slide Number Placeholder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B8AB2-09EB-634E-92D2-81032441D7AD}"/>
              </a:ext>
            </a:extLst>
          </p:cNvPr>
          <p:cNvSpPr>
            <a:spLocks noGrp="1"/>
          </p:cNvSpPr>
          <p:nvPr>
            <p:ph type="sldNum" sz="quarter" idx="66"/>
          </p:nvPr>
        </p:nvSpPr>
        <p:spPr>
          <a:xfrm>
            <a:off x="9526815" y="6349494"/>
            <a:ext cx="2411186" cy="365125"/>
          </a:xfrm>
        </p:spPr>
        <p:txBody>
          <a:bodyPr/>
          <a:lstStyle/>
          <a:p>
            <a:fld id="{F384092C-9B9C-9748-AC6A-F06C9D03AD52}" type="slidenum">
              <a:rPr lang="en-US" smtClean="0"/>
              <a:t>‹Nr.›</a:t>
            </a:fld>
            <a:endParaRPr lang="en-US"/>
          </a:p>
        </p:txBody>
      </p:sp>
    </p:spTree>
    <p:extLst>
      <p:ext uri="{BB962C8B-B14F-4D97-AF65-F5344CB8AC3E}">
        <p14:creationId xmlns:p14="http://schemas.microsoft.com/office/powerpoint/2010/main" val="32173552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Closing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3B238B6-E03C-6341-BB42-CD23F6C67985}"/>
              </a:ext>
            </a:extLst>
          </p:cNvPr>
          <p:cNvSpPr/>
          <p:nvPr userDrawn="1"/>
        </p:nvSpPr>
        <p:spPr>
          <a:xfrm>
            <a:off x="0" y="6218903"/>
            <a:ext cx="12192000" cy="63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TextBox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C8A06FA-2EA2-7F42-A1C7-9FB721FC5670}"/>
              </a:ext>
            </a:extLst>
          </p:cNvPr>
          <p:cNvSpPr txBox="1"/>
          <p:nvPr userDrawn="1"/>
        </p:nvSpPr>
        <p:spPr>
          <a:xfrm flipH="1">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923F16-88E8-064C-BB77-BA786F835872}"/>
              </a:ext>
            </a:extLst>
          </p:cNvPr>
          <p:cNvSpPr txBox="1"/>
          <p:nvPr userDrawn="1"/>
        </p:nvSpPr>
        <p:spPr>
          <a:xfrm flipH="1">
            <a:off x="3637936" y="196645"/>
            <a:ext cx="0" cy="0"/>
          </a:xfrm>
          <a:prstGeom prst="rect">
            <a:avLst/>
          </a:prstGeom>
          <a:noFill/>
        </p:spPr>
        <p:txBody>
          <a:bodyPr wrap="none" rtlCol="0">
            <a:noAutofit/>
          </a:bodyPr>
          <a:lstStyle/>
          <a:p>
            <a:endParaRPr lang="en-US" sz="2333"/>
          </a:p>
        </p:txBody>
      </p:sp>
      <p:pic>
        <p:nvPicPr>
          <p:cNvPr id="3" name="Pictur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2175086-52DC-3B42-9CB8-DE5E5CBB8B15}"/>
              </a:ext>
            </a:extLst>
          </p:cNvPr>
          <p:cNvPicPr>
            <a:picLocks noChangeAspect="1"/>
          </p:cNvPicPr>
          <p:nvPr userDrawn="1"/>
        </p:nvPicPr>
        <p:blipFill>
          <a:blip r:embed="rId2">
            <a:extLst>
              <a:ext uri="{28A0092B-C50C-407E-A947-70E740481C1C}">
                <a14:useLocalDpi xmlns:a14="http://schemas.microsoft.com/office/drawing/2010/main" val="0"/>
              </a:ext>
            </a:extLst>
          </a:blip>
          <a:srcRect b="30229"/>
          <a:stretch>
            <a:fillRect/>
          </a:stretch>
        </p:blipFill>
        <p:spPr>
          <a:xfrm>
            <a:off x="709516" y="1358547"/>
            <a:ext cx="11165922" cy="3583568"/>
          </a:xfrm>
          <a:prstGeom prst="rect">
            <a:avLst/>
          </a:prstGeom>
        </p:spPr>
      </p:pic>
      <p:sp>
        <p:nvSpPr>
          <p:cNvPr id="13" name="Text Placeholder 12"/>
          <p:cNvSpPr>
            <a:spLocks noGrp="1"/>
          </p:cNvSpPr>
          <p:nvPr>
            <p:ph type="body" sz="quarter" idx="10" hasCustomPrompt="1"/>
          </p:nvPr>
        </p:nvSpPr>
        <p:spPr>
          <a:xfrm>
            <a:off x="6846542" y="1223878"/>
            <a:ext cx="4745790" cy="402507"/>
          </a:xfrm>
          <a:prstGeom prst="rect">
            <a:avLst/>
          </a:prstGeom>
        </p:spPr>
        <p:txBody>
          <a:bodyPr anchor="b">
            <a:normAutofit/>
          </a:bodyPr>
          <a:lstStyle>
            <a:lvl1pPr marL="0" indent="0">
              <a:lnSpc>
                <a:spcPct val="100000"/>
              </a:lnSpc>
              <a:spcAft>
                <a:spcPct val="0"/>
              </a:spcAft>
              <a:buNone/>
              <a:defRPr sz="2167"/>
            </a:lvl1pPr>
            <a:lvl2pPr marL="457182" indent="0">
              <a:buNone/>
              <a:defRPr/>
            </a:lvl2pPr>
            <a:lvl3pPr marL="914363" indent="0">
              <a:buNone/>
              <a:defRPr/>
            </a:lvl3pPr>
            <a:lvl4pPr marL="1371545" indent="0">
              <a:buNone/>
              <a:defRPr/>
            </a:lvl4pPr>
            <a:lvl5pPr marL="1828727"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6846542" y="1571954"/>
            <a:ext cx="4745790" cy="407000"/>
          </a:xfrm>
          <a:prstGeom prst="rect">
            <a:avLst/>
          </a:prstGeom>
        </p:spPr>
        <p:txBody>
          <a:bodyPr>
            <a:normAutofit/>
          </a:bodyPr>
          <a:lstStyle>
            <a:lvl1pPr marL="0" indent="0">
              <a:lnSpc>
                <a:spcPct val="100000"/>
              </a:lnSpc>
              <a:spcAft>
                <a:spcPct val="0"/>
              </a:spcAft>
              <a:buNone/>
              <a:defRPr sz="2167"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6846542" y="2107947"/>
            <a:ext cx="4745790" cy="866707"/>
          </a:xfrm>
          <a:prstGeom prst="rect">
            <a:avLst/>
          </a:prstGeom>
        </p:spPr>
        <p:txBody>
          <a:bodyPr anchor="t">
            <a:normAutofit/>
          </a:bodyPr>
          <a:lstStyle>
            <a:lvl1pPr marL="0" indent="0">
              <a:lnSpc>
                <a:spcPct val="100000"/>
              </a:lnSpc>
              <a:spcBef>
                <a:spcPct val="0"/>
              </a:spcBef>
              <a:spcAft>
                <a:spcPct val="0"/>
              </a:spcAft>
              <a:buNone/>
              <a:defRPr sz="1500" baseline="0"/>
            </a:lvl1pPr>
            <a:lvl2pPr marL="457182" indent="0">
              <a:buNone/>
              <a:defRPr/>
            </a:lvl2pPr>
            <a:lvl3pPr marL="914363" indent="0">
              <a:buNone/>
              <a:defRPr/>
            </a:lvl3pPr>
            <a:lvl4pPr marL="1371545" indent="0">
              <a:buNone/>
              <a:defRPr/>
            </a:lvl4pPr>
            <a:lvl5pPr marL="1828727" indent="0">
              <a:buNone/>
              <a:defRPr/>
            </a:lvl5pPr>
          </a:lstStyle>
          <a:p>
            <a:pPr lvl="0"/>
            <a:r>
              <a:rPr lang="en-US"/>
              <a:t>Job title, phone number, email info here</a:t>
            </a:r>
          </a:p>
        </p:txBody>
      </p:sp>
      <p:sp>
        <p:nvSpPr>
          <p:cNvPr id="12" name="Text Placeholder 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B7E23C0-8637-734E-9AE8-24701DDFCA02}"/>
              </a:ext>
            </a:extLst>
          </p:cNvPr>
          <p:cNvSpPr>
            <a:spLocks noGrp="1"/>
          </p:cNvSpPr>
          <p:nvPr>
            <p:ph type="body" sz="quarter" idx="14" hasCustomPrompt="1"/>
          </p:nvPr>
        </p:nvSpPr>
        <p:spPr>
          <a:xfrm>
            <a:off x="832849" y="5293935"/>
            <a:ext cx="10470151" cy="976065"/>
          </a:xfrm>
        </p:spPr>
        <p:txBody>
          <a:bodyPr/>
          <a:lstStyle>
            <a:lvl1pPr marL="6615" indent="-6615">
              <a:buFontTx/>
              <a:buNone/>
              <a:defRPr sz="1000" b="0" i="0">
                <a:solidFill>
                  <a:schemeClr val="tx2"/>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Tree>
    <p:extLst>
      <p:ext uri="{BB962C8B-B14F-4D97-AF65-F5344CB8AC3E}">
        <p14:creationId xmlns:p14="http://schemas.microsoft.com/office/powerpoint/2010/main" val="7553396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losing 2">
    <p:bg>
      <p:bgPr>
        <a:solidFill>
          <a:srgbClr val="0785F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C8A06FA-2EA2-7F42-A1C7-9FB721FC5670}"/>
              </a:ext>
            </a:extLst>
          </p:cNvPr>
          <p:cNvSpPr txBox="1"/>
          <p:nvPr userDrawn="1"/>
        </p:nvSpPr>
        <p:spPr>
          <a:xfrm flipH="1">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923F16-88E8-064C-BB77-BA786F835872}"/>
              </a:ext>
            </a:extLst>
          </p:cNvPr>
          <p:cNvSpPr txBox="1"/>
          <p:nvPr userDrawn="1"/>
        </p:nvSpPr>
        <p:spPr>
          <a:xfrm flipH="1">
            <a:off x="3637936" y="196645"/>
            <a:ext cx="0" cy="0"/>
          </a:xfrm>
          <a:prstGeom prst="rect">
            <a:avLst/>
          </a:prstGeom>
          <a:noFill/>
        </p:spPr>
        <p:txBody>
          <a:bodyPr wrap="none" rtlCol="0">
            <a:noAutofit/>
          </a:bodyPr>
          <a:lstStyle/>
          <a:p>
            <a:endParaRPr lang="en-US" sz="2333"/>
          </a:p>
        </p:txBody>
      </p:sp>
      <p:pic>
        <p:nvPicPr>
          <p:cNvPr id="3" name="Pictur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2175086-52DC-3B42-9CB8-DE5E5CBB8B15}"/>
              </a:ext>
            </a:extLst>
          </p:cNvPr>
          <p:cNvPicPr>
            <a:picLocks noChangeAspect="1"/>
          </p:cNvPicPr>
          <p:nvPr userDrawn="1"/>
        </p:nvPicPr>
        <p:blipFill>
          <a:blip r:embed="rId2">
            <a:extLst>
              <a:ext uri="{28A0092B-C50C-407E-A947-70E740481C1C}">
                <a14:useLocalDpi xmlns:a14="http://schemas.microsoft.com/office/drawing/2010/main" val="0"/>
              </a:ext>
            </a:extLst>
          </a:blip>
          <a:srcRect b="27261"/>
          <a:stretch>
            <a:fillRect/>
          </a:stretch>
        </p:blipFill>
        <p:spPr>
          <a:xfrm>
            <a:off x="709516" y="1358547"/>
            <a:ext cx="11165922" cy="3735968"/>
          </a:xfrm>
          <a:prstGeom prst="rect">
            <a:avLst/>
          </a:prstGeom>
        </p:spPr>
      </p:pic>
      <p:sp>
        <p:nvSpPr>
          <p:cNvPr id="13" name="Text Placeholder 12"/>
          <p:cNvSpPr>
            <a:spLocks noGrp="1"/>
          </p:cNvSpPr>
          <p:nvPr>
            <p:ph type="body" sz="quarter" idx="10" hasCustomPrompt="1"/>
          </p:nvPr>
        </p:nvSpPr>
        <p:spPr>
          <a:xfrm>
            <a:off x="6846542" y="1223878"/>
            <a:ext cx="4745790" cy="402507"/>
          </a:xfrm>
          <a:prstGeom prst="rect">
            <a:avLst/>
          </a:prstGeom>
        </p:spPr>
        <p:txBody>
          <a:bodyPr anchor="b">
            <a:normAutofit/>
          </a:bodyPr>
          <a:lstStyle>
            <a:lvl1pPr marL="0" indent="0">
              <a:lnSpc>
                <a:spcPct val="100000"/>
              </a:lnSpc>
              <a:spcAft>
                <a:spcPct val="0"/>
              </a:spcAft>
              <a:buNone/>
              <a:defRPr sz="2167"/>
            </a:lvl1pPr>
            <a:lvl2pPr marL="457182" indent="0">
              <a:buNone/>
              <a:defRPr/>
            </a:lvl2pPr>
            <a:lvl3pPr marL="914363" indent="0">
              <a:buNone/>
              <a:defRPr/>
            </a:lvl3pPr>
            <a:lvl4pPr marL="1371545" indent="0">
              <a:buNone/>
              <a:defRPr/>
            </a:lvl4pPr>
            <a:lvl5pPr marL="1828727"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6846542" y="1571954"/>
            <a:ext cx="4745790" cy="407000"/>
          </a:xfrm>
          <a:prstGeom prst="rect">
            <a:avLst/>
          </a:prstGeom>
        </p:spPr>
        <p:txBody>
          <a:bodyPr>
            <a:normAutofit/>
          </a:bodyPr>
          <a:lstStyle>
            <a:lvl1pPr marL="0" indent="0">
              <a:lnSpc>
                <a:spcPct val="100000"/>
              </a:lnSpc>
              <a:spcAft>
                <a:spcPct val="0"/>
              </a:spcAft>
              <a:buNone/>
              <a:defRPr sz="2167"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6846542" y="2107947"/>
            <a:ext cx="4745790" cy="866707"/>
          </a:xfrm>
          <a:prstGeom prst="rect">
            <a:avLst/>
          </a:prstGeom>
        </p:spPr>
        <p:txBody>
          <a:bodyPr anchor="t">
            <a:normAutofit/>
          </a:bodyPr>
          <a:lstStyle>
            <a:lvl1pPr marL="0" indent="0">
              <a:lnSpc>
                <a:spcPct val="100000"/>
              </a:lnSpc>
              <a:spcBef>
                <a:spcPct val="0"/>
              </a:spcBef>
              <a:spcAft>
                <a:spcPct val="0"/>
              </a:spcAft>
              <a:buNone/>
              <a:defRPr sz="1500"/>
            </a:lvl1pPr>
            <a:lvl2pPr marL="457182" indent="0">
              <a:buNone/>
              <a:defRPr/>
            </a:lvl2pPr>
            <a:lvl3pPr marL="914363" indent="0">
              <a:buNone/>
              <a:defRPr/>
            </a:lvl3pPr>
            <a:lvl4pPr marL="1371545" indent="0">
              <a:buNone/>
              <a:defRPr/>
            </a:lvl4pPr>
            <a:lvl5pPr marL="1828727" indent="0">
              <a:buNone/>
              <a:defRPr/>
            </a:lvl5pPr>
          </a:lstStyle>
          <a:p>
            <a:pPr lvl="0"/>
            <a:r>
              <a:rPr lang="en-US"/>
              <a:t>Job title, phone number, email info here</a:t>
            </a:r>
          </a:p>
        </p:txBody>
      </p:sp>
      <p:sp>
        <p:nvSpPr>
          <p:cNvPr id="12" name="Text Placeholder 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5F40FF9-350B-D446-BE18-10E50F4BD763}"/>
              </a:ext>
            </a:extLst>
          </p:cNvPr>
          <p:cNvSpPr>
            <a:spLocks noGrp="1"/>
          </p:cNvSpPr>
          <p:nvPr>
            <p:ph type="body" sz="quarter" idx="14" hasCustomPrompt="1"/>
          </p:nvPr>
        </p:nvSpPr>
        <p:spPr>
          <a:xfrm>
            <a:off x="832849" y="5151758"/>
            <a:ext cx="10470151" cy="1268110"/>
          </a:xfrm>
        </p:spPr>
        <p:txBody>
          <a:bodyPr/>
          <a:lstStyle>
            <a:lvl1pPr marL="6615" indent="-6615">
              <a:buFontTx/>
              <a:buNone/>
              <a:defRPr sz="1000" b="0" i="0">
                <a:solidFill>
                  <a:schemeClr val="accent6"/>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
        <p:nvSpPr>
          <p:cNvPr id="9" name="Rectangle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D3E5E1F-1658-8C43-BF71-A6B74F1FF3A8}"/>
              </a:ext>
            </a:extLst>
          </p:cNvPr>
          <p:cNvSpPr/>
          <p:nvPr userDrawn="1"/>
        </p:nvSpPr>
        <p:spPr>
          <a:xfrm>
            <a:off x="0" y="6218903"/>
            <a:ext cx="12192000" cy="6390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23720523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Tree>
    <p:extLst>
      <p:ext uri="{BB962C8B-B14F-4D97-AF65-F5344CB8AC3E}">
        <p14:creationId xmlns:p14="http://schemas.microsoft.com/office/powerpoint/2010/main" val="230845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Title Text + Photo Grid">
    <p:spTree>
      <p:nvGrpSpPr>
        <p:cNvPr id="1" name=""/>
        <p:cNvGrpSpPr/>
        <p:nvPr/>
      </p:nvGrpSpPr>
      <p:grpSpPr>
        <a:xfrm>
          <a:off x="0" y="0"/>
          <a:ext cx="0" cy="0"/>
          <a:chOff x="0" y="0"/>
          <a:chExt cx="0" cy="0"/>
        </a:xfrm>
      </p:grpSpPr>
      <p:sp>
        <p:nvSpPr>
          <p:cNvPr id="16" name="Picture Placeholder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74C3DF8-FF0A-114D-AD46-3284F2AAC379}"/>
              </a:ext>
            </a:extLst>
          </p:cNvPr>
          <p:cNvSpPr>
            <a:spLocks noGrp="1"/>
          </p:cNvSpPr>
          <p:nvPr>
            <p:ph type="pic" sz="quarter" idx="19"/>
          </p:nvPr>
        </p:nvSpPr>
        <p:spPr>
          <a:xfrm>
            <a:off x="9144000" y="4338000"/>
            <a:ext cx="3048000" cy="2520000"/>
          </a:xfrm>
        </p:spPr>
        <p:txBody>
          <a:bodyPr/>
          <a:lstStyle/>
          <a:p>
            <a:r>
              <a:rPr lang="en-US"/>
              <a:t>Click icon to add picture</a:t>
            </a:r>
          </a:p>
        </p:txBody>
      </p:sp>
      <p:sp>
        <p:nvSpPr>
          <p:cNvPr id="18" name="Picture Placeholder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28DC93E-8359-2B4B-85F0-34E5B75632E2}"/>
              </a:ext>
            </a:extLst>
          </p:cNvPr>
          <p:cNvSpPr>
            <a:spLocks noGrp="1"/>
          </p:cNvSpPr>
          <p:nvPr>
            <p:ph type="pic" sz="quarter" idx="20"/>
          </p:nvPr>
        </p:nvSpPr>
        <p:spPr>
          <a:xfrm>
            <a:off x="6096000" y="4338000"/>
            <a:ext cx="2996436" cy="2520000"/>
          </a:xfrm>
        </p:spPr>
        <p:txBody>
          <a:bodyPr/>
          <a:lstStyle/>
          <a:p>
            <a:r>
              <a:rPr lang="en-US"/>
              <a:t>Click icon to add picture</a:t>
            </a:r>
          </a:p>
        </p:txBody>
      </p:sp>
      <p:sp>
        <p:nvSpPr>
          <p:cNvPr id="2" name="Title 1"/>
          <p:cNvSpPr>
            <a:spLocks noGrp="1"/>
          </p:cNvSpPr>
          <p:nvPr>
            <p:ph type="title"/>
          </p:nvPr>
        </p:nvSpPr>
        <p:spPr>
          <a:xfrm>
            <a:off x="444500" y="95250"/>
            <a:ext cx="10858500" cy="762000"/>
          </a:xfrm>
        </p:spPr>
        <p:txBody>
          <a:bodyPr anchor="ctr"/>
          <a:lstStyle>
            <a:lvl1pPr>
              <a:defRPr sz="2500" b="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a:endCxn id="2" idx="2"/>
          </p:cNvCxnSpPr>
          <p:nvPr userDrawn="1"/>
        </p:nvCxnSpPr>
        <p:spPr>
          <a:xfrm>
            <a:off x="445975" y="857250"/>
            <a:ext cx="542777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4C48DF8-AF84-C642-B722-B48C8CF2B2DF}"/>
              </a:ext>
            </a:extLst>
          </p:cNvPr>
          <p:cNvSpPr>
            <a:spLocks noGrp="1"/>
          </p:cNvSpPr>
          <p:nvPr>
            <p:ph type="pic" sz="quarter" idx="14"/>
          </p:nvPr>
        </p:nvSpPr>
        <p:spPr>
          <a:xfrm>
            <a:off x="6096000" y="1"/>
            <a:ext cx="6096000" cy="1764632"/>
          </a:xfrm>
        </p:spPr>
        <p:txBody>
          <a:bodyPr/>
          <a:lstStyle/>
          <a:p>
            <a:r>
              <a:rPr lang="en-US"/>
              <a:t>Click icon to add picture</a:t>
            </a:r>
          </a:p>
        </p:txBody>
      </p:sp>
      <p:sp>
        <p:nvSpPr>
          <p:cNvPr id="11" name="Text Placeholder 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274C334-D308-5346-B457-E27A7BCF9DB5}"/>
              </a:ext>
            </a:extLst>
          </p:cNvPr>
          <p:cNvSpPr>
            <a:spLocks noGrp="1"/>
          </p:cNvSpPr>
          <p:nvPr>
            <p:ph type="body" sz="quarter" idx="13"/>
          </p:nvPr>
        </p:nvSpPr>
        <p:spPr>
          <a:xfrm>
            <a:off x="603250" y="1397000"/>
            <a:ext cx="4309682" cy="3658833"/>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F9DD883-9E45-A84B-931B-28212C5F8DC5}"/>
              </a:ext>
            </a:extLst>
          </p:cNvPr>
          <p:cNvSpPr>
            <a:spLocks noGrp="1"/>
          </p:cNvSpPr>
          <p:nvPr>
            <p:ph type="pic" sz="quarter" idx="17"/>
          </p:nvPr>
        </p:nvSpPr>
        <p:spPr>
          <a:xfrm>
            <a:off x="9144000" y="1830703"/>
            <a:ext cx="3048000" cy="2465298"/>
          </a:xfrm>
        </p:spPr>
        <p:txBody>
          <a:bodyPr/>
          <a:lstStyle/>
          <a:p>
            <a:r>
              <a:rPr lang="en-US"/>
              <a:t>Click icon to add picture</a:t>
            </a:r>
          </a:p>
        </p:txBody>
      </p:sp>
      <p:sp>
        <p:nvSpPr>
          <p:cNvPr id="15" name="Picture Placeholder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629F609-7F7A-E04F-BC26-59D64553538F}"/>
              </a:ext>
            </a:extLst>
          </p:cNvPr>
          <p:cNvSpPr>
            <a:spLocks noGrp="1"/>
          </p:cNvSpPr>
          <p:nvPr>
            <p:ph type="pic" sz="quarter" idx="18"/>
          </p:nvPr>
        </p:nvSpPr>
        <p:spPr>
          <a:xfrm>
            <a:off x="6096000" y="1830703"/>
            <a:ext cx="2996436" cy="2465298"/>
          </a:xfrm>
        </p:spPr>
        <p:txBody>
          <a:bodyPr/>
          <a:lstStyle/>
          <a:p>
            <a:r>
              <a:rPr lang="en-US"/>
              <a:t>Click icon to add picture</a:t>
            </a:r>
          </a:p>
        </p:txBody>
      </p:sp>
    </p:spTree>
    <p:extLst>
      <p:ext uri="{BB962C8B-B14F-4D97-AF65-F5344CB8AC3E}">
        <p14:creationId xmlns:p14="http://schemas.microsoft.com/office/powerpoint/2010/main" val="276627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Title Bullets + Photo Grid ">
    <p:spTree>
      <p:nvGrpSpPr>
        <p:cNvPr id="1" name=""/>
        <p:cNvGrpSpPr/>
        <p:nvPr/>
      </p:nvGrpSpPr>
      <p:grpSpPr>
        <a:xfrm>
          <a:off x="0" y="0"/>
          <a:ext cx="0" cy="0"/>
          <a:chOff x="0" y="0"/>
          <a:chExt cx="0" cy="0"/>
        </a:xfrm>
      </p:grpSpPr>
      <p:sp>
        <p:nvSpPr>
          <p:cNvPr id="16" name="Picture Placeholder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7146174-1369-3447-BFB1-54A2E08A3D15}"/>
              </a:ext>
            </a:extLst>
          </p:cNvPr>
          <p:cNvSpPr>
            <a:spLocks noGrp="1"/>
          </p:cNvSpPr>
          <p:nvPr>
            <p:ph type="pic" sz="quarter" idx="19"/>
          </p:nvPr>
        </p:nvSpPr>
        <p:spPr>
          <a:xfrm>
            <a:off x="9144000" y="4338000"/>
            <a:ext cx="3048000" cy="2520000"/>
          </a:xfrm>
        </p:spPr>
        <p:txBody>
          <a:bodyPr/>
          <a:lstStyle/>
          <a:p>
            <a:r>
              <a:rPr lang="en-US"/>
              <a:t>Click icon to add picture</a:t>
            </a:r>
          </a:p>
        </p:txBody>
      </p:sp>
      <p:sp>
        <p:nvSpPr>
          <p:cNvPr id="18" name="Picture Placeholder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4FFE37B-26AB-4B44-B6F2-C76C87C80374}"/>
              </a:ext>
            </a:extLst>
          </p:cNvPr>
          <p:cNvSpPr>
            <a:spLocks noGrp="1"/>
          </p:cNvSpPr>
          <p:nvPr>
            <p:ph type="pic" sz="quarter" idx="20"/>
          </p:nvPr>
        </p:nvSpPr>
        <p:spPr>
          <a:xfrm>
            <a:off x="6096000" y="4338000"/>
            <a:ext cx="2996436" cy="2520000"/>
          </a:xfrm>
        </p:spPr>
        <p:txBody>
          <a:bodyPr/>
          <a:lstStyle/>
          <a:p>
            <a:r>
              <a:rPr lang="en-US"/>
              <a:t>Click icon to add picture</a:t>
            </a:r>
          </a:p>
        </p:txBody>
      </p:sp>
      <p:sp>
        <p:nvSpPr>
          <p:cNvPr id="2" name="Title 1"/>
          <p:cNvSpPr>
            <a:spLocks noGrp="1"/>
          </p:cNvSpPr>
          <p:nvPr>
            <p:ph type="title"/>
          </p:nvPr>
        </p:nvSpPr>
        <p:spPr>
          <a:xfrm>
            <a:off x="444500" y="95250"/>
            <a:ext cx="5441500" cy="762000"/>
          </a:xfrm>
        </p:spPr>
        <p:txBody>
          <a:bodyPr anchor="ctr"/>
          <a:lstStyle>
            <a:lvl1pPr>
              <a:defRPr sz="2500" b="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603250" y="1397000"/>
            <a:ext cx="4309682" cy="3538037"/>
          </a:xfrm>
          <a:prstGeom prst="rect">
            <a:avLst/>
          </a:prstGeom>
        </p:spPr>
        <p:txBody>
          <a:bodyPr/>
          <a:lstStyle>
            <a:lvl1pPr>
              <a:spcAft>
                <a:spcPct val="0"/>
              </a:spcAft>
              <a:defRPr/>
            </a:lvl1pPr>
            <a:lvl2pPr>
              <a:spcAft>
                <a:spcPct val="0"/>
              </a:spcAft>
              <a:defRPr/>
            </a:lvl2pPr>
            <a:lvl3pPr>
              <a:spcAft>
                <a:spcPct val="0"/>
              </a:spcAft>
              <a:defRPr/>
            </a:lvl3pPr>
            <a:lvl4pPr>
              <a:spcAft>
                <a:spcPct val="0"/>
              </a:spcAft>
              <a:defRPr/>
            </a:lvl4pPr>
            <a:lvl5pPr>
              <a:spcAft>
                <a:spcPct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D388F4-881B-EB44-AB00-7E5972F71DF9}"/>
              </a:ext>
            </a:extLst>
          </p:cNvPr>
          <p:cNvSpPr>
            <a:spLocks noGrp="1"/>
          </p:cNvSpPr>
          <p:nvPr>
            <p:ph type="pic" sz="quarter" idx="14"/>
          </p:nvPr>
        </p:nvSpPr>
        <p:spPr>
          <a:xfrm>
            <a:off x="6096000" y="1"/>
            <a:ext cx="6096000" cy="1764632"/>
          </a:xfrm>
        </p:spPr>
        <p:txBody>
          <a:bodyPr/>
          <a:lstStyle/>
          <a:p>
            <a:r>
              <a:rPr lang="en-US"/>
              <a:t>Click icon to add picture</a:t>
            </a:r>
          </a:p>
        </p:txBody>
      </p:sp>
      <p:sp>
        <p:nvSpPr>
          <p:cNvPr id="19" name="Picture Placeholder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DFA1D05-0943-2A45-8F4A-E16F413037CF}"/>
              </a:ext>
            </a:extLst>
          </p:cNvPr>
          <p:cNvSpPr>
            <a:spLocks noGrp="1"/>
          </p:cNvSpPr>
          <p:nvPr>
            <p:ph type="pic" sz="quarter" idx="17"/>
          </p:nvPr>
        </p:nvSpPr>
        <p:spPr>
          <a:xfrm>
            <a:off x="9144000" y="1830703"/>
            <a:ext cx="3048000" cy="2465298"/>
          </a:xfrm>
        </p:spPr>
        <p:txBody>
          <a:bodyPr/>
          <a:lstStyle/>
          <a:p>
            <a:r>
              <a:rPr lang="en-US"/>
              <a:t>Click icon to add picture</a:t>
            </a:r>
          </a:p>
        </p:txBody>
      </p:sp>
      <p:sp>
        <p:nvSpPr>
          <p:cNvPr id="20" name="Picture Placeholder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D16F2B9-C4C1-1A40-AD5C-5C85F5900CF1}"/>
              </a:ext>
            </a:extLst>
          </p:cNvPr>
          <p:cNvSpPr>
            <a:spLocks noGrp="1"/>
          </p:cNvSpPr>
          <p:nvPr>
            <p:ph type="pic" sz="quarter" idx="18"/>
          </p:nvPr>
        </p:nvSpPr>
        <p:spPr>
          <a:xfrm>
            <a:off x="6096000" y="1830703"/>
            <a:ext cx="2996436" cy="2465298"/>
          </a:xfrm>
        </p:spPr>
        <p:txBody>
          <a:bodyPr/>
          <a:lstStyle/>
          <a:p>
            <a:r>
              <a:rPr lang="en-US"/>
              <a:t>Click icon to add picture</a:t>
            </a:r>
          </a:p>
        </p:txBody>
      </p:sp>
      <p:cxnSp>
        <p:nvCxnSpPr>
          <p:cNvPr id="21" name="Straight Connector 2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57FDD38-955E-7B48-930C-2A08DFDAE693}"/>
              </a:ext>
            </a:extLst>
          </p:cNvPr>
          <p:cNvCxnSpPr/>
          <p:nvPr userDrawn="1"/>
        </p:nvCxnSpPr>
        <p:spPr>
          <a:xfrm>
            <a:off x="445975" y="857250"/>
            <a:ext cx="542777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60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r chart page - Dual title | 1">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10"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F2DDBD5-ABCB-EB4C-B7EF-8C6A5725E145}"/>
              </a:ext>
            </a:extLst>
          </p:cNvPr>
          <p:cNvSpPr>
            <a:spLocks noGrp="1"/>
          </p:cNvSpPr>
          <p:nvPr>
            <p:ph type="title" hasCustomPrompt="1"/>
          </p:nvPr>
        </p:nvSpPr>
        <p:spPr>
          <a:xfrm>
            <a:off x="444500" y="95783"/>
            <a:ext cx="5048935" cy="761467"/>
          </a:xfrm>
        </p:spPr>
        <p:txBody>
          <a:bodyPr anchor="ctr"/>
          <a:lstStyle>
            <a:lvl1pPr>
              <a:defRPr sz="2500" b="1" i="0">
                <a:latin typeface="DM Sans" pitchFamily="2" charset="77"/>
              </a:defRPr>
            </a:lvl1pPr>
          </a:lstStyle>
          <a:p>
            <a:r>
              <a:rPr lang="en-US"/>
              <a:t>Click to edit chart 1 title</a:t>
            </a:r>
          </a:p>
        </p:txBody>
      </p:sp>
      <p:cxnSp>
        <p:nvCxnSpPr>
          <p:cNvPr id="11" name="Straight Connector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893A5D2-FBCA-3043-A574-B21ADF2B2B0A}"/>
              </a:ext>
            </a:extLst>
          </p:cNvPr>
          <p:cNvCxnSpPr/>
          <p:nvPr userDrawn="1"/>
        </p:nvCxnSpPr>
        <p:spPr>
          <a:xfrm>
            <a:off x="445975" y="8491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6A4763F-E792-044F-9960-1A223FCFE601}"/>
              </a:ext>
            </a:extLst>
          </p:cNvPr>
          <p:cNvSpPr>
            <a:spLocks noGrp="1"/>
          </p:cNvSpPr>
          <p:nvPr>
            <p:ph type="body" sz="quarter" idx="14" hasCustomPrompt="1"/>
          </p:nvPr>
        </p:nvSpPr>
        <p:spPr>
          <a:xfrm>
            <a:off x="1357973"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AEB22B1-966D-F240-8498-C3189C7DD07E}"/>
              </a:ext>
            </a:extLst>
          </p:cNvPr>
          <p:cNvCxnSpPr/>
          <p:nvPr userDrawn="1"/>
        </p:nvCxnSpPr>
        <p:spPr>
          <a:xfrm>
            <a:off x="445975" y="172492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F99E8A5-4D15-6049-B8A5-7AB5D53C1BFB}"/>
              </a:ext>
            </a:extLst>
          </p:cNvPr>
          <p:cNvSpPr>
            <a:spLocks noGrp="1"/>
          </p:cNvSpPr>
          <p:nvPr>
            <p:ph type="subTitle" idx="1" hasCustomPrompt="1"/>
          </p:nvPr>
        </p:nvSpPr>
        <p:spPr>
          <a:xfrm>
            <a:off x="596486" y="1004863"/>
            <a:ext cx="6756147"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amet, consectetur adipiscing elit, sed do eiusmod tempor incididunt ut labore et dolore magna aliqua. Ut enim ad minim veniam, quis nostrud. Lorem ipsum dolor sit amet, consectetur adipiscing elit, sed do eiusmod tempor.</a:t>
            </a:r>
            <a:endParaRPr lang="en-US"/>
          </a:p>
        </p:txBody>
      </p:sp>
      <p:sp>
        <p:nvSpPr>
          <p:cNvPr id="3"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E67EE29-D7F6-C847-852E-72B8CAA448E6}"/>
              </a:ext>
            </a:extLst>
          </p:cNvPr>
          <p:cNvSpPr>
            <a:spLocks noGrp="1"/>
          </p:cNvSpPr>
          <p:nvPr>
            <p:ph type="body" sz="quarter" idx="15" hasCustomPrompt="1"/>
          </p:nvPr>
        </p:nvSpPr>
        <p:spPr>
          <a:xfrm>
            <a:off x="6200662" y="94950"/>
            <a:ext cx="5102338" cy="762300"/>
          </a:xfrm>
        </p:spPr>
        <p:txBody>
          <a:bodyPr anchor="ctr"/>
          <a:lstStyle>
            <a:lvl1pPr>
              <a:buFontTx/>
              <a:buNone/>
              <a:defRPr sz="2500" b="1" i="0">
                <a:latin typeface="DM Sans" pitchFamily="2" charset="77"/>
              </a:defRPr>
            </a:lvl1pPr>
            <a:lvl2pPr>
              <a:buNone/>
              <a:defRPr/>
            </a:lvl2pPr>
          </a:lstStyle>
          <a:p>
            <a:pPr lvl="0"/>
            <a:r>
              <a:rPr lang="en-US"/>
              <a:t>Click to edit chart 2 title</a:t>
            </a:r>
          </a:p>
        </p:txBody>
      </p:sp>
      <p:sp>
        <p:nvSpPr>
          <p:cNvPr id="9" name="Text Placeholder 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9BD0771-7602-674A-B830-011F4C023354}"/>
              </a:ext>
            </a:extLst>
          </p:cNvPr>
          <p:cNvSpPr>
            <a:spLocks noGrp="1"/>
          </p:cNvSpPr>
          <p:nvPr>
            <p:ph type="body" sz="quarter" idx="16" hasCustomPrompt="1"/>
          </p:nvPr>
        </p:nvSpPr>
        <p:spPr>
          <a:xfrm>
            <a:off x="6149258"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07027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603250" y="1397000"/>
            <a:ext cx="10699750" cy="4530990"/>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FCE27FE-A84A-634B-BD98-961138AC1FB4}"/>
              </a:ext>
            </a:extLst>
          </p:cNvPr>
          <p:cNvSpPr txBox="1"/>
          <p:nvPr userDrawn="1"/>
        </p:nvSpPr>
        <p:spPr>
          <a:xfrm>
            <a:off x="9494645" y="6389968"/>
            <a:ext cx="2411186" cy="365125"/>
          </a:xfrm>
          <a:prstGeom prst="rect">
            <a:avLst/>
          </a:prstGeom>
        </p:spPr>
        <p:txBody>
          <a:bodyPr vert="horz" lIns="76200" tIns="38100" rIns="76200" bIns="3810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750" smtClean="0"/>
              <a:t>‹Nr.›</a:t>
            </a:fld>
            <a:endParaRPr lang="en-US" sz="750"/>
          </a:p>
        </p:txBody>
      </p:sp>
      <p:cxnSp>
        <p:nvCxnSpPr>
          <p:cNvPr id="11" name="Straight Connector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EF17E21-4941-C146-BA82-77106C1DC6DB}"/>
              </a:ext>
            </a:extLst>
          </p:cNvPr>
          <p:cNvCxnSpPr/>
          <p:nvPr userDrawn="1"/>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BB1A649-D322-4F4C-9989-F8625216A825}"/>
              </a:ext>
            </a:extLst>
          </p:cNvPr>
          <p:cNvSpPr>
            <a:spLocks noGrp="1"/>
          </p:cNvSpPr>
          <p:nvPr>
            <p:ph type="title"/>
          </p:nvPr>
        </p:nvSpPr>
        <p:spPr>
          <a:xfrm>
            <a:off x="450500" y="101251"/>
            <a:ext cx="11093500" cy="756750"/>
          </a:xfrm>
        </p:spPr>
        <p:txBody>
          <a:bodyPr/>
          <a:lstStyle>
            <a:lvl1pPr>
              <a:defRPr sz="2500">
                <a:latin typeface="+mj-lt"/>
              </a:defRPr>
            </a:lvl1p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r chart page - Dual title | 2">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10"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F2DDBD5-ABCB-EB4C-B7EF-8C6A5725E145}"/>
              </a:ext>
            </a:extLst>
          </p:cNvPr>
          <p:cNvSpPr>
            <a:spLocks noGrp="1"/>
          </p:cNvSpPr>
          <p:nvPr>
            <p:ph type="title" hasCustomPrompt="1"/>
          </p:nvPr>
        </p:nvSpPr>
        <p:spPr>
          <a:xfrm>
            <a:off x="444500" y="95250"/>
            <a:ext cx="5048935" cy="762000"/>
          </a:xfrm>
        </p:spPr>
        <p:txBody>
          <a:bodyPr tIns="0" bIns="0" anchor="ctr"/>
          <a:lstStyle>
            <a:lvl1pPr>
              <a:defRPr sz="2500" b="1" i="0">
                <a:latin typeface="DM Sans" pitchFamily="2" charset="77"/>
              </a:defRPr>
            </a:lvl1pPr>
          </a:lstStyle>
          <a:p>
            <a:r>
              <a:rPr lang="en-US"/>
              <a:t>Click to edit chart 1 title</a:t>
            </a:r>
          </a:p>
        </p:txBody>
      </p:sp>
      <p:sp>
        <p:nvSpPr>
          <p:cNvPr id="14" name="Text Placeholder 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6A4763F-E792-044F-9960-1A223FCFE601}"/>
              </a:ext>
            </a:extLst>
          </p:cNvPr>
          <p:cNvSpPr>
            <a:spLocks noGrp="1"/>
          </p:cNvSpPr>
          <p:nvPr>
            <p:ph type="body" sz="quarter" idx="14" hasCustomPrompt="1"/>
          </p:nvPr>
        </p:nvSpPr>
        <p:spPr>
          <a:xfrm>
            <a:off x="1124457"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AEB22B1-966D-F240-8498-C3189C7DD07E}"/>
              </a:ext>
            </a:extLst>
          </p:cNvPr>
          <p:cNvCxnSpPr/>
          <p:nvPr userDrawn="1"/>
        </p:nvCxnSpPr>
        <p:spPr>
          <a:xfrm>
            <a:off x="445975" y="86444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E67EE29-D7F6-C847-852E-72B8CAA448E6}"/>
              </a:ext>
            </a:extLst>
          </p:cNvPr>
          <p:cNvSpPr>
            <a:spLocks noGrp="1"/>
          </p:cNvSpPr>
          <p:nvPr>
            <p:ph type="body" sz="quarter" idx="15" hasCustomPrompt="1"/>
          </p:nvPr>
        </p:nvSpPr>
        <p:spPr>
          <a:xfrm>
            <a:off x="6065991" y="94950"/>
            <a:ext cx="5102338" cy="762834"/>
          </a:xfrm>
        </p:spPr>
        <p:txBody>
          <a:bodyPr tIns="0" bIns="0" anchor="ctr"/>
          <a:lstStyle>
            <a:lvl1pPr>
              <a:buFontTx/>
              <a:buNone/>
              <a:defRPr sz="2500" b="1" i="0">
                <a:latin typeface="DM Sans" pitchFamily="2" charset="77"/>
              </a:defRPr>
            </a:lvl1pPr>
            <a:lvl2pPr>
              <a:buNone/>
              <a:defRPr/>
            </a:lvl2pPr>
          </a:lstStyle>
          <a:p>
            <a:pPr lvl="0"/>
            <a:r>
              <a:rPr lang="en-US"/>
              <a:t>Click to edit chart 2 title</a:t>
            </a:r>
          </a:p>
        </p:txBody>
      </p:sp>
      <p:sp>
        <p:nvSpPr>
          <p:cNvPr id="7" name="Text Placeholder 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70FA3EF-A24E-3249-A85C-B0111CE0537C}"/>
              </a:ext>
            </a:extLst>
          </p:cNvPr>
          <p:cNvSpPr>
            <a:spLocks noGrp="1"/>
          </p:cNvSpPr>
          <p:nvPr>
            <p:ph type="body" sz="quarter" idx="16" hasCustomPrompt="1"/>
          </p:nvPr>
        </p:nvSpPr>
        <p:spPr>
          <a:xfrm>
            <a:off x="6032500"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74882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hart page">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1"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7104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8867360" y="5432155"/>
            <a:ext cx="2435640" cy="495836"/>
          </a:xfrm>
        </p:spPr>
        <p:txBody>
          <a:bodyPr tIns="0" bIns="0" anchor="b"/>
          <a:lstStyle>
            <a:lvl1pPr marL="0" indent="0">
              <a:buNone/>
              <a:defRPr sz="1167" baseline="0">
                <a:solidFill>
                  <a:srgbClr val="BCBEC0"/>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6" name="Straight Connector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E2A439B-99D2-834B-815B-E7BE01E1BD98}"/>
              </a:ext>
            </a:extLst>
          </p:cNvPr>
          <p:cNvCxnSpPr/>
          <p:nvPr userDrawn="1"/>
        </p:nvCxnSpPr>
        <p:spPr>
          <a:xfrm>
            <a:off x="444500" y="1750751"/>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B1729BE-8EF2-084F-BA08-B71DDBBF5E4E}"/>
              </a:ext>
            </a:extLst>
          </p:cNvPr>
          <p:cNvSpPr>
            <a:spLocks noGrp="1"/>
          </p:cNvSpPr>
          <p:nvPr>
            <p:ph type="subTitle" idx="1" hasCustomPrompt="1"/>
          </p:nvPr>
        </p:nvSpPr>
        <p:spPr>
          <a:xfrm>
            <a:off x="596485" y="1026777"/>
            <a:ext cx="10706515"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amet, consectetur adipiscing elit, sed do eiusmod tempor incididunt ut labore et dolore magna aliqua. Ut enim ad minim veniam, quis nostrud. Lorem ipsum dolor sit amet, consectetur adipiscing elit, sed do eiusmod tempor.</a:t>
            </a:r>
            <a:endParaRPr lang="en-US"/>
          </a:p>
        </p:txBody>
      </p:sp>
    </p:spTree>
    <p:extLst>
      <p:ext uri="{BB962C8B-B14F-4D97-AF65-F5344CB8AC3E}">
        <p14:creationId xmlns:p14="http://schemas.microsoft.com/office/powerpoint/2010/main" val="1907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uter">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9376475" y="1397000"/>
            <a:ext cx="1926526" cy="2966183"/>
          </a:xfrm>
        </p:spPr>
        <p:txBody>
          <a:bodyPr anchor="t"/>
          <a:lstStyle>
            <a:lvl1pPr marL="0" indent="0">
              <a:lnSpc>
                <a:spcPct val="100000"/>
              </a:lnSpc>
              <a:spcBef>
                <a:spcPct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3313" y="1263222"/>
            <a:ext cx="9608343" cy="5039043"/>
          </a:xfrm>
          <a:prstGeom prst="rect">
            <a:avLst/>
          </a:prstGeom>
        </p:spPr>
      </p:pic>
      <p:sp>
        <p:nvSpPr>
          <p:cNvPr id="11" name="Picture Placeholder 10"/>
          <p:cNvSpPr>
            <a:spLocks noGrp="1"/>
          </p:cNvSpPr>
          <p:nvPr>
            <p:ph type="pic" sz="quarter" idx="14" hasCustomPrompt="1"/>
          </p:nvPr>
        </p:nvSpPr>
        <p:spPr>
          <a:xfrm>
            <a:off x="2010629" y="1437313"/>
            <a:ext cx="6797040" cy="4351020"/>
          </a:xfrm>
        </p:spPr>
        <p:txBody>
          <a:bodyPr/>
          <a:lstStyle>
            <a:lvl1pPr marL="0" indent="0">
              <a:buNone/>
              <a:defRPr baseline="0"/>
            </a:lvl1pPr>
          </a:lstStyle>
          <a:p>
            <a:r>
              <a:rPr lang="en-US"/>
              <a:t> Click the icon to insert or drag &amp; drop screenshot or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mput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58018" y="857250"/>
            <a:ext cx="8779983" cy="6008062"/>
          </a:xfrm>
          <a:prstGeom prst="rect">
            <a:avLst/>
          </a:prstGeom>
        </p:spPr>
      </p:pic>
      <p:sp>
        <p:nvSpPr>
          <p:cNvPr id="2" name="Title 1"/>
          <p:cNvSpPr>
            <a:spLocks noGrp="1"/>
          </p:cNvSpPr>
          <p:nvPr>
            <p:ph type="title"/>
          </p:nvPr>
        </p:nvSpPr>
        <p:spPr>
          <a:xfrm>
            <a:off x="603250" y="95251"/>
            <a:ext cx="1069975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397000"/>
            <a:ext cx="2216595" cy="2651980"/>
          </a:xfrm>
        </p:spPr>
        <p:txBody>
          <a:bodyPr anchor="t"/>
          <a:lstStyle>
            <a:lvl1pPr marL="0" indent="0">
              <a:lnSpc>
                <a:spcPct val="100000"/>
              </a:lnSpc>
              <a:spcBef>
                <a:spcPct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sp>
        <p:nvSpPr>
          <p:cNvPr id="11" name="Picture Placeholder 10"/>
          <p:cNvSpPr>
            <a:spLocks noGrp="1"/>
          </p:cNvSpPr>
          <p:nvPr>
            <p:ph type="pic" sz="quarter" idx="14" hasCustomPrompt="1"/>
          </p:nvPr>
        </p:nvSpPr>
        <p:spPr>
          <a:xfrm>
            <a:off x="3629187" y="1397001"/>
            <a:ext cx="7348779" cy="4647339"/>
          </a:xfrm>
        </p:spPr>
        <p:txBody>
          <a:bodyPr/>
          <a:lstStyle>
            <a:lvl1pPr marL="0" indent="0">
              <a:buNone/>
              <a:defRPr baseline="0"/>
            </a:lvl1pPr>
          </a:lstStyle>
          <a:p>
            <a:r>
              <a:rPr lang="en-US"/>
              <a:t>  Click the icon to insert or drag &amp; drop screenshot or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ne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5337" y="95250"/>
            <a:ext cx="4189752" cy="6858301"/>
          </a:xfrm>
          <a:prstGeom prst="rect">
            <a:avLst/>
          </a:prstGeom>
        </p:spPr>
      </p:pic>
      <p:sp>
        <p:nvSpPr>
          <p:cNvPr id="2" name="Title 1"/>
          <p:cNvSpPr>
            <a:spLocks noGrp="1"/>
          </p:cNvSpPr>
          <p:nvPr>
            <p:ph type="title"/>
          </p:nvPr>
        </p:nvSpPr>
        <p:spPr>
          <a:xfrm>
            <a:off x="603250" y="95250"/>
            <a:ext cx="6732614"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603250" y="1397001"/>
            <a:ext cx="4522643" cy="3182389"/>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70489"/>
            <a:ext cx="69802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7765342" y="444012"/>
            <a:ext cx="2748444" cy="5787572"/>
          </a:xfrm>
          <a:prstGeom prst="roundRect">
            <a:avLst>
              <a:gd name="adj" fmla="val 12706"/>
            </a:avLst>
          </a:prstGeom>
        </p:spPr>
        <p:txBody>
          <a:bodyPr/>
          <a:lstStyle/>
          <a:p>
            <a:r>
              <a:rPr lang="en-US"/>
              <a:t>Click icon to add picture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ne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5812" y="95250"/>
            <a:ext cx="4189752" cy="6858301"/>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3656" y="95250"/>
            <a:ext cx="4189752" cy="6858301"/>
          </a:xfrm>
          <a:prstGeom prst="rect">
            <a:avLst/>
          </a:prstGeom>
        </p:spPr>
      </p:pic>
      <p:sp>
        <p:nvSpPr>
          <p:cNvPr id="18" name="Picture Placeholder 14"/>
          <p:cNvSpPr>
            <a:spLocks noGrp="1"/>
          </p:cNvSpPr>
          <p:nvPr>
            <p:ph type="pic" sz="quarter" idx="15"/>
          </p:nvPr>
        </p:nvSpPr>
        <p:spPr>
          <a:xfrm>
            <a:off x="8753661" y="444012"/>
            <a:ext cx="2748444" cy="5787572"/>
          </a:xfrm>
          <a:prstGeom prst="roundRect">
            <a:avLst>
              <a:gd name="adj" fmla="val 12706"/>
            </a:avLst>
          </a:prstGeom>
        </p:spPr>
        <p:txBody>
          <a:bodyPr/>
          <a:lstStyle/>
          <a:p>
            <a:r>
              <a:rPr lang="en-US"/>
              <a:t>Click icon to add picture</a:t>
            </a:r>
          </a:p>
        </p:txBody>
      </p:sp>
      <p:sp>
        <p:nvSpPr>
          <p:cNvPr id="2" name="Title 1"/>
          <p:cNvSpPr>
            <a:spLocks noGrp="1"/>
          </p:cNvSpPr>
          <p:nvPr>
            <p:ph type="title"/>
          </p:nvPr>
        </p:nvSpPr>
        <p:spPr>
          <a:xfrm>
            <a:off x="444500" y="148343"/>
            <a:ext cx="4669941" cy="708908"/>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603250" y="1397001"/>
            <a:ext cx="3878747" cy="3182389"/>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461680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5375817" y="444012"/>
            <a:ext cx="2748444" cy="5787572"/>
          </a:xfrm>
          <a:prstGeom prst="roundRect">
            <a:avLst>
              <a:gd name="adj" fmla="val 12706"/>
            </a:avLst>
          </a:prstGeom>
        </p:spPr>
        <p:txBody>
          <a:bodyPr/>
          <a:lstStyle/>
          <a:p>
            <a:r>
              <a:rPr lang="en-US"/>
              <a:t>Click icon to add picture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t 1">
    <p:spTree>
      <p:nvGrpSpPr>
        <p:cNvPr id="1" name=""/>
        <p:cNvGrpSpPr/>
        <p:nvPr/>
      </p:nvGrpSpPr>
      <p:grpSpPr>
        <a:xfrm>
          <a:off x="0" y="0"/>
          <a:ext cx="0" cy="0"/>
          <a:chOff x="0" y="0"/>
          <a:chExt cx="0" cy="0"/>
        </a:xfrm>
      </p:grpSpPr>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6" y="870489"/>
            <a:ext cx="584375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0293" y="241325"/>
            <a:ext cx="5048562" cy="6616676"/>
          </a:xfrm>
          <a:prstGeom prst="rect">
            <a:avLst/>
          </a:prstGeom>
        </p:spPr>
      </p:pic>
      <p:sp>
        <p:nvSpPr>
          <p:cNvPr id="2" name="Title 1"/>
          <p:cNvSpPr>
            <a:spLocks noGrp="1"/>
          </p:cNvSpPr>
          <p:nvPr>
            <p:ph type="title"/>
          </p:nvPr>
        </p:nvSpPr>
        <p:spPr>
          <a:xfrm>
            <a:off x="444501" y="126857"/>
            <a:ext cx="5858144" cy="73039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603250" y="1397000"/>
            <a:ext cx="5441089" cy="3379542"/>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p:cNvSpPr>
            <a:spLocks noGrp="1"/>
          </p:cNvSpPr>
          <p:nvPr>
            <p:ph type="pic" sz="quarter" idx="14" hasCustomPrompt="1"/>
          </p:nvPr>
        </p:nvSpPr>
        <p:spPr>
          <a:xfrm>
            <a:off x="6815667" y="882372"/>
            <a:ext cx="3719286" cy="4916714"/>
          </a:xfrm>
        </p:spPr>
        <p:txBody>
          <a:bodyPr/>
          <a:lstStyle>
            <a:lvl1pPr marL="0" indent="0">
              <a:buNone/>
              <a:defRPr/>
            </a:lvl1pPr>
          </a:lstStyle>
          <a:p>
            <a:r>
              <a:rPr lang="en-US"/>
              <a:t>Click the icon to insert or drag &amp; drop screenshot or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6096000" y="0"/>
            <a:ext cx="6096000" cy="68580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ct val="0"/>
              </a:spcAft>
              <a:buNone/>
              <a:defRPr sz="1500" baseline="0"/>
            </a:lvl1pPr>
            <a:lvl2pPr marL="190492" indent="0">
              <a:spcAft>
                <a:spcPct val="0"/>
              </a:spcAft>
              <a:buNone/>
              <a:defRPr sz="1500"/>
            </a:lvl2pPr>
            <a:lvl3pPr marL="380985" indent="0">
              <a:spcAft>
                <a:spcPct val="0"/>
              </a:spcAft>
              <a:buNone/>
              <a:defRPr sz="1500"/>
            </a:lvl3pPr>
            <a:lvl4pPr marL="571477" indent="0">
              <a:spcAft>
                <a:spcPct val="0"/>
              </a:spcAft>
              <a:buNone/>
              <a:defRPr sz="1500"/>
            </a:lvl4pPr>
            <a:lvl5pPr marL="761970" indent="0">
              <a:spcAft>
                <a:spcPct val="0"/>
              </a:spcAft>
              <a:buNone/>
              <a:defRPr sz="1500"/>
            </a:lvl5pPr>
          </a:lstStyle>
          <a:p>
            <a:pPr lvl="0"/>
            <a:r>
              <a:rPr lang="en-US"/>
              <a:t>Insert Bio</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493" y="2485572"/>
            <a:ext cx="385472" cy="392527"/>
          </a:xfrm>
          <a:prstGeom prst="rect">
            <a:avLst/>
          </a:prstGeom>
        </p:spPr>
      </p:pic>
      <p:cxnSp>
        <p:nvCxnSpPr>
          <p:cNvPr id="13" name="Straight Connector 12"/>
          <p:cNvCxnSpPr/>
          <p:nvPr userDrawn="1"/>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
        <p:nvSpPr>
          <p:cNvPr id="9" name="Slide Number Placeholder 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CA10309-DD1F-F345-B2A8-60C123330296}"/>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o Page 2">
    <p:spTree>
      <p:nvGrpSpPr>
        <p:cNvPr id="1" name=""/>
        <p:cNvGrpSpPr/>
        <p:nvPr/>
      </p:nvGrpSpPr>
      <p:grpSpPr>
        <a:xfrm>
          <a:off x="0" y="0"/>
          <a:ext cx="0" cy="0"/>
          <a:chOff x="0" y="0"/>
          <a:chExt cx="0" cy="0"/>
        </a:xfrm>
      </p:grpSpPr>
      <p:pic>
        <p:nvPicPr>
          <p:cNvPr id="9" name="Picture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6D98112-3A9F-0945-8BE7-39A5C3361C4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262"/>
            <a:ext cx="12192000" cy="6867262"/>
          </a:xfrm>
          <a:prstGeom prst="rect">
            <a:avLst/>
          </a:prstGeom>
        </p:spPr>
      </p:pic>
      <p:sp>
        <p:nvSpPr>
          <p:cNvPr id="11" name="Picture Placeholder 10"/>
          <p:cNvSpPr>
            <a:spLocks noGrp="1"/>
          </p:cNvSpPr>
          <p:nvPr>
            <p:ph type="pic" sz="quarter" idx="14" hasCustomPrompt="1"/>
          </p:nvPr>
        </p:nvSpPr>
        <p:spPr>
          <a:xfrm>
            <a:off x="6096000" y="0"/>
            <a:ext cx="6096000" cy="68580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ct val="0"/>
              </a:spcAft>
              <a:buNone/>
              <a:defRPr sz="1500" baseline="0"/>
            </a:lvl1pPr>
            <a:lvl2pPr marL="190492" indent="0">
              <a:spcAft>
                <a:spcPct val="0"/>
              </a:spcAft>
              <a:buNone/>
              <a:defRPr sz="1500"/>
            </a:lvl2pPr>
            <a:lvl3pPr marL="380985" indent="0">
              <a:spcAft>
                <a:spcPct val="0"/>
              </a:spcAft>
              <a:buNone/>
              <a:defRPr sz="1500"/>
            </a:lvl3pPr>
            <a:lvl4pPr marL="571477" indent="0">
              <a:spcAft>
                <a:spcPct val="0"/>
              </a:spcAft>
              <a:buNone/>
              <a:defRPr sz="1500"/>
            </a:lvl4pPr>
            <a:lvl5pPr marL="761970" indent="0">
              <a:spcAft>
                <a:spcPct val="0"/>
              </a:spcAft>
              <a:buNone/>
              <a:defRPr sz="1500"/>
            </a:lvl5pPr>
          </a:lstStyle>
          <a:p>
            <a:pPr lvl="0"/>
            <a:r>
              <a:rPr lang="en-US"/>
              <a:t>Insert Bio</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493" y="2485572"/>
            <a:ext cx="385472" cy="392527"/>
          </a:xfrm>
          <a:prstGeom prst="rect">
            <a:avLst/>
          </a:prstGeom>
        </p:spPr>
      </p:pic>
      <p:cxnSp>
        <p:nvCxnSpPr>
          <p:cNvPr id="13" name="Straight Connector 12"/>
          <p:cNvCxnSpPr/>
          <p:nvPr userDrawn="1"/>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
        <p:nvSpPr>
          <p:cNvPr id="10" name="Slide Number Placeholder 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16FB656-20F5-A34E-AFB9-E10647E29DF9}"/>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ts Pag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5249"/>
            <a:ext cx="3800851" cy="991318"/>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6" y="1401843"/>
            <a:ext cx="431975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603250" y="2331168"/>
            <a:ext cx="3612656" cy="3596822"/>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ct val="0"/>
              </a:spcBef>
              <a:spcAft>
                <a:spcPct val="0"/>
              </a:spcAft>
              <a:buNone/>
              <a:defRPr sz="6000"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ct val="0"/>
              </a:spcBef>
              <a:spcAft>
                <a:spcPct val="0"/>
              </a:spcAft>
              <a:buNone/>
              <a:defRPr sz="6000"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ct val="0"/>
              </a:spcBef>
              <a:spcAft>
                <a:spcPct val="0"/>
              </a:spcAft>
              <a:buNone/>
              <a:defRPr sz="6000"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ct val="0"/>
              </a:spcBef>
              <a:spcAft>
                <a:spcPct val="0"/>
              </a:spcAft>
              <a:buNone/>
              <a:defRPr sz="6000"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s w/arrow">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2361477" y="1397000"/>
            <a:ext cx="8805269" cy="4530990"/>
          </a:xfrm>
          <a:prstGeom prst="rect">
            <a:avLst/>
          </a:prstGeom>
        </p:spPr>
        <p:txBody>
          <a:bodyPr numCol="2" spcCol="457200"/>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84CB3DB-54E2-8C40-9F92-734AA39D756C}"/>
              </a:ext>
            </a:extLst>
          </p:cNvPr>
          <p:cNvGrpSpPr/>
          <p:nvPr userDrawn="1"/>
        </p:nvGrpSpPr>
        <p:grpSpPr>
          <a:xfrm>
            <a:off x="596486" y="1325053"/>
            <a:ext cx="1025585" cy="1206147"/>
            <a:chOff x="5871258" y="341719"/>
            <a:chExt cx="1230581" cy="1447234"/>
          </a:xfrm>
          <a:solidFill>
            <a:srgbClr val="BCBEC0"/>
          </a:solidFill>
        </p:grpSpPr>
        <p:sp>
          <p:nvSpPr>
            <p:cNvPr id="11" name="Rectangle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pic>
        <p:nvPicPr>
          <p:cNvPr id="13" name="Picture 12" descr="Logo&#10;&#10;Description automatically generated">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43EF158-E206-1F37-E4F8-8C02152723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564" y="6272934"/>
            <a:ext cx="551308" cy="365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tats Page 2">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3787937" cy="1002547"/>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596486" y="1698972"/>
            <a:ext cx="3612656" cy="3596822"/>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ct val="0"/>
              </a:spcBef>
              <a:spcAft>
                <a:spcPct val="0"/>
              </a:spcAft>
              <a:buNone/>
              <a:defRPr sz="6000"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ct val="0"/>
              </a:spcBef>
              <a:spcAft>
                <a:spcPct val="0"/>
              </a:spcAft>
              <a:buNone/>
              <a:defRPr sz="6000"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ct val="0"/>
              </a:spcBef>
              <a:spcAft>
                <a:spcPct val="0"/>
              </a:spcAft>
              <a:buNone/>
              <a:defRPr sz="6000"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ct val="0"/>
              </a:spcBef>
              <a:spcAft>
                <a:spcPct val="0"/>
              </a:spcAft>
              <a:buNone/>
              <a:defRPr sz="6000"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tats Page 3">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3775021" cy="1028378"/>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10" name="Text Placeholder 6"/>
          <p:cNvSpPr>
            <a:spLocks noGrp="1"/>
          </p:cNvSpPr>
          <p:nvPr>
            <p:ph type="body" sz="quarter" idx="14"/>
          </p:nvPr>
        </p:nvSpPr>
        <p:spPr>
          <a:xfrm>
            <a:off x="596486" y="1737717"/>
            <a:ext cx="3612656" cy="3596822"/>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ct val="0"/>
              </a:spcBef>
              <a:spcAft>
                <a:spcPct val="0"/>
              </a:spcAft>
              <a:buNone/>
              <a:defRPr sz="6000"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ct val="0"/>
              </a:spcBef>
              <a:spcAft>
                <a:spcPct val="0"/>
              </a:spcAft>
              <a:buNone/>
              <a:defRPr sz="6000"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cxnSp>
        <p:nvCxnSpPr>
          <p:cNvPr id="22" name="Straight Connector 2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17F13FE-D5C2-3148-BE87-CD38AB6DDBF9}"/>
              </a:ext>
            </a:extLst>
          </p:cNvPr>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s Page 4">
    <p:spTree>
      <p:nvGrpSpPr>
        <p:cNvPr id="1" name=""/>
        <p:cNvGrpSpPr/>
        <p:nvPr/>
      </p:nvGrpSpPr>
      <p:grpSpPr>
        <a:xfrm>
          <a:off x="0" y="0"/>
          <a:ext cx="0" cy="0"/>
          <a:chOff x="0" y="0"/>
          <a:chExt cx="0" cy="0"/>
        </a:xfrm>
      </p:grpSpPr>
      <p:sp>
        <p:nvSpPr>
          <p:cNvPr id="2" name="Title 1"/>
          <p:cNvSpPr>
            <a:spLocks noGrp="1"/>
          </p:cNvSpPr>
          <p:nvPr>
            <p:ph type="title"/>
          </p:nvPr>
        </p:nvSpPr>
        <p:spPr>
          <a:xfrm>
            <a:off x="603251" y="203250"/>
            <a:ext cx="3605892" cy="950886"/>
          </a:xfrm>
        </p:spPr>
        <p:txBody>
          <a:bodyPr anchor="b"/>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10" name="Text Placeholder 6"/>
          <p:cNvSpPr>
            <a:spLocks noGrp="1"/>
          </p:cNvSpPr>
          <p:nvPr>
            <p:ph type="body" sz="quarter" idx="14"/>
          </p:nvPr>
        </p:nvSpPr>
        <p:spPr>
          <a:xfrm>
            <a:off x="596486" y="1830463"/>
            <a:ext cx="3612656" cy="3596822"/>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ct val="0"/>
              </a:spcBef>
              <a:spcAft>
                <a:spcPct val="0"/>
              </a:spcAft>
              <a:buNone/>
              <a:defRPr sz="6000" b="1" i="0">
                <a:solidFill>
                  <a:srgbClr val="30F29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ct val="0"/>
              </a:spcBef>
              <a:spcAft>
                <a:spcPct val="0"/>
              </a:spcAft>
              <a:buNone/>
              <a:defRPr sz="6000" b="1" i="0">
                <a:solidFill>
                  <a:srgbClr val="30F29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30F29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30F29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cxnSp>
        <p:nvCxnSpPr>
          <p:cNvPr id="22" name="Straight Connector 2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0BF1072-4605-4A4E-8774-C69A17A18873}"/>
              </a:ext>
            </a:extLst>
          </p:cNvPr>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s Page 5">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10" name="Text Placeholder 6"/>
          <p:cNvSpPr>
            <a:spLocks noGrp="1"/>
          </p:cNvSpPr>
          <p:nvPr>
            <p:ph type="body" sz="quarter" idx="14"/>
          </p:nvPr>
        </p:nvSpPr>
        <p:spPr>
          <a:xfrm>
            <a:off x="596486" y="1828124"/>
            <a:ext cx="3612656" cy="3596822"/>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ct val="0"/>
              </a:spcBef>
              <a:spcAft>
                <a:spcPct val="0"/>
              </a:spcAft>
              <a:buNone/>
              <a:defRPr sz="6000"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ct val="0"/>
              </a:spcBef>
              <a:spcAft>
                <a:spcPct val="0"/>
              </a:spcAft>
              <a:buNone/>
              <a:defRPr sz="6000"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cxnSp>
        <p:nvCxnSpPr>
          <p:cNvPr id="22" name="Straight Connector 2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5A56FD4-EFF1-5F42-99BD-9A1B0419AF94}"/>
              </a:ext>
            </a:extLst>
          </p:cNvPr>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F311889-7E63-9443-872D-3EF57E28BF8F}"/>
              </a:ext>
            </a:extLst>
          </p:cNvPr>
          <p:cNvSpPr>
            <a:spLocks noGrp="1"/>
          </p:cNvSpPr>
          <p:nvPr>
            <p:ph type="title"/>
          </p:nvPr>
        </p:nvSpPr>
        <p:spPr>
          <a:xfrm>
            <a:off x="603251" y="203250"/>
            <a:ext cx="3605892" cy="950886"/>
          </a:xfrm>
        </p:spPr>
        <p:txBody>
          <a:bodyPr anchor="b"/>
          <a:lstStyle>
            <a:lvl1pPr>
              <a:defRPr sz="2500" b="1" i="0">
                <a:solidFill>
                  <a:schemeClr val="bg1"/>
                </a:solidFill>
                <a:latin typeface="DM Sans" pitchFamily="2" charset="77"/>
              </a:defRPr>
            </a:lvl1p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fo slid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7198"/>
            <a:ext cx="10699750" cy="760053"/>
          </a:xfrm>
        </p:spPr>
        <p:txBody>
          <a:bodyPr anchor="ctr"/>
          <a:lstStyle>
            <a:lvl1pPr>
              <a:defRPr sz="2500" b="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70489"/>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8017"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8017" y="1401346"/>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9654"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9654" y="1401346"/>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6891"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6891" y="1401346"/>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6" name="Text Placeholder 6"/>
          <p:cNvSpPr>
            <a:spLocks noGrp="1"/>
          </p:cNvSpPr>
          <p:nvPr>
            <p:ph type="body" sz="quarter" idx="27"/>
          </p:nvPr>
        </p:nvSpPr>
        <p:spPr>
          <a:xfrm>
            <a:off x="608017"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8017" y="3841561"/>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8" name="Text Placeholder 6"/>
          <p:cNvSpPr>
            <a:spLocks noGrp="1"/>
          </p:cNvSpPr>
          <p:nvPr>
            <p:ph type="body" sz="quarter" idx="29"/>
          </p:nvPr>
        </p:nvSpPr>
        <p:spPr>
          <a:xfrm>
            <a:off x="4579654"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79654" y="3841561"/>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30" name="Text Placeholder 6"/>
          <p:cNvSpPr>
            <a:spLocks noGrp="1"/>
          </p:cNvSpPr>
          <p:nvPr>
            <p:ph type="body" sz="quarter" idx="31"/>
          </p:nvPr>
        </p:nvSpPr>
        <p:spPr>
          <a:xfrm>
            <a:off x="8406891"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6891" y="3841561"/>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fo slide 2">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1"/>
            <a:ext cx="1069975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11040"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11040" y="1401346"/>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82677"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2677" y="1401346"/>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9915"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9914" y="1401346"/>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6" name="Text Placeholder 6"/>
          <p:cNvSpPr>
            <a:spLocks noGrp="1"/>
          </p:cNvSpPr>
          <p:nvPr>
            <p:ph type="body" sz="quarter" idx="27"/>
          </p:nvPr>
        </p:nvSpPr>
        <p:spPr>
          <a:xfrm>
            <a:off x="611040"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11040" y="3841561"/>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8" name="Text Placeholder 6"/>
          <p:cNvSpPr>
            <a:spLocks noGrp="1"/>
          </p:cNvSpPr>
          <p:nvPr>
            <p:ph type="body" sz="quarter" idx="29"/>
          </p:nvPr>
        </p:nvSpPr>
        <p:spPr>
          <a:xfrm>
            <a:off x="4582677"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2677" y="3841561"/>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30" name="Text Placeholder 6"/>
          <p:cNvSpPr>
            <a:spLocks noGrp="1"/>
          </p:cNvSpPr>
          <p:nvPr>
            <p:ph type="body" sz="quarter" idx="31"/>
          </p:nvPr>
        </p:nvSpPr>
        <p:spPr>
          <a:xfrm>
            <a:off x="8409915"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9914" y="3841561"/>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nfo slide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69975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15" name="Text Placeholder 6"/>
          <p:cNvSpPr>
            <a:spLocks noGrp="1"/>
          </p:cNvSpPr>
          <p:nvPr>
            <p:ph type="body" sz="quarter" idx="17"/>
          </p:nvPr>
        </p:nvSpPr>
        <p:spPr>
          <a:xfrm>
            <a:off x="611582" y="2193949"/>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11582" y="140134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83219" y="2193949"/>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3219" y="140134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10456" y="2193949"/>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10456" y="140134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6" name="Text Placeholder 6"/>
          <p:cNvSpPr>
            <a:spLocks noGrp="1"/>
          </p:cNvSpPr>
          <p:nvPr>
            <p:ph type="body" sz="quarter" idx="27"/>
          </p:nvPr>
        </p:nvSpPr>
        <p:spPr>
          <a:xfrm>
            <a:off x="611582" y="4634165"/>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11582" y="384156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8" name="Text Placeholder 6"/>
          <p:cNvSpPr>
            <a:spLocks noGrp="1"/>
          </p:cNvSpPr>
          <p:nvPr>
            <p:ph type="body" sz="quarter" idx="29"/>
          </p:nvPr>
        </p:nvSpPr>
        <p:spPr>
          <a:xfrm>
            <a:off x="4583219" y="4634165"/>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3219" y="384156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30" name="Text Placeholder 6"/>
          <p:cNvSpPr>
            <a:spLocks noGrp="1"/>
          </p:cNvSpPr>
          <p:nvPr>
            <p:ph type="body" sz="quarter" idx="31"/>
          </p:nvPr>
        </p:nvSpPr>
        <p:spPr>
          <a:xfrm>
            <a:off x="8410456" y="4634165"/>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10456" y="384156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17" name="Straight Connector 1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5056D64-AB13-194A-BA6A-921AFCC9999A}"/>
              </a:ext>
            </a:extLst>
          </p:cNvPr>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74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fo slide 4">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9250"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9250" y="1409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80887"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0887" y="1409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8125"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8124" y="1409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6" name="Text Placeholder 6"/>
          <p:cNvSpPr>
            <a:spLocks noGrp="1"/>
          </p:cNvSpPr>
          <p:nvPr>
            <p:ph type="body" sz="quarter" idx="27"/>
          </p:nvPr>
        </p:nvSpPr>
        <p:spPr>
          <a:xfrm>
            <a:off x="609250"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9250" y="384921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8" name="Text Placeholder 6"/>
          <p:cNvSpPr>
            <a:spLocks noGrp="1"/>
          </p:cNvSpPr>
          <p:nvPr>
            <p:ph type="body" sz="quarter" idx="29"/>
          </p:nvPr>
        </p:nvSpPr>
        <p:spPr>
          <a:xfrm>
            <a:off x="4580887"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0887" y="384921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30" name="Text Placeholder 6"/>
          <p:cNvSpPr>
            <a:spLocks noGrp="1"/>
          </p:cNvSpPr>
          <p:nvPr>
            <p:ph type="body" sz="quarter" idx="31"/>
          </p:nvPr>
        </p:nvSpPr>
        <p:spPr>
          <a:xfrm>
            <a:off x="8408125"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8124" y="384921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fo slide 5">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9250"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9250" y="1409001"/>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80887"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0887" y="1409001"/>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8125"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8124" y="1409001"/>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6" name="Text Placeholder 6"/>
          <p:cNvSpPr>
            <a:spLocks noGrp="1"/>
          </p:cNvSpPr>
          <p:nvPr>
            <p:ph type="body" sz="quarter" idx="27"/>
          </p:nvPr>
        </p:nvSpPr>
        <p:spPr>
          <a:xfrm>
            <a:off x="609250"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9250" y="3849216"/>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8" name="Text Placeholder 6"/>
          <p:cNvSpPr>
            <a:spLocks noGrp="1"/>
          </p:cNvSpPr>
          <p:nvPr>
            <p:ph type="body" sz="quarter" idx="29"/>
          </p:nvPr>
        </p:nvSpPr>
        <p:spPr>
          <a:xfrm>
            <a:off x="4580887"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0887" y="3849216"/>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30" name="Text Placeholder 6"/>
          <p:cNvSpPr>
            <a:spLocks noGrp="1"/>
          </p:cNvSpPr>
          <p:nvPr>
            <p:ph type="body" sz="quarter" idx="31"/>
          </p:nvPr>
        </p:nvSpPr>
        <p:spPr>
          <a:xfrm>
            <a:off x="8408125"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8124" y="3849216"/>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213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32" name="Straight Connector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41742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571385"/>
            <a:ext cx="10699750" cy="1356605"/>
          </a:xfrm>
          <a:prstGeom prst="rect">
            <a:avLst/>
          </a:prstGeom>
        </p:spPr>
        <p:txBody>
          <a:bodyPr/>
          <a:lstStyle>
            <a:lvl1pPr marL="0" indent="0">
              <a:spcAft>
                <a:spcPct val="0"/>
              </a:spcAft>
              <a:buNone/>
              <a:defRPr sz="1333"/>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s Icon">
    <p:spTree>
      <p:nvGrpSpPr>
        <p:cNvPr id="1" name=""/>
        <p:cNvGrpSpPr/>
        <p:nvPr/>
      </p:nvGrpSpPr>
      <p:grpSpPr>
        <a:xfrm>
          <a:off x="0" y="0"/>
          <a:ext cx="0" cy="0"/>
          <a:chOff x="0" y="0"/>
          <a:chExt cx="0" cy="0"/>
        </a:xfrm>
      </p:grpSpPr>
      <p:sp>
        <p:nvSpPr>
          <p:cNvPr id="2" name="Title 1"/>
          <p:cNvSpPr>
            <a:spLocks noGrp="1"/>
          </p:cNvSpPr>
          <p:nvPr>
            <p:ph type="title"/>
          </p:nvPr>
        </p:nvSpPr>
        <p:spPr>
          <a:xfrm>
            <a:off x="444500" y="12108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2716696" y="1397000"/>
            <a:ext cx="8586305" cy="4530990"/>
          </a:xfrm>
          <a:prstGeom prst="rect">
            <a:avLst/>
          </a:prstGeom>
        </p:spPr>
        <p:txBody>
          <a:bodyPr numCol="2" spcCol="457200"/>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865"/>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4" hasCustomPrompt="1"/>
          </p:nvPr>
        </p:nvSpPr>
        <p:spPr>
          <a:xfrm>
            <a:off x="596486" y="1397529"/>
            <a:ext cx="1440656" cy="1440657"/>
          </a:xfrm>
        </p:spPr>
        <p:txBody>
          <a:bodyPr/>
          <a:lstStyle>
            <a:lvl1pPr marL="0" indent="0">
              <a:buNone/>
              <a:defRPr/>
            </a:lvl1pPr>
          </a:lstStyle>
          <a:p>
            <a:r>
              <a:rPr lang="en-US"/>
              <a:t>Insert icon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213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5"/>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5"/>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5"/>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32" name="Straight Connector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41742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571385"/>
            <a:ext cx="10699750" cy="1356605"/>
          </a:xfrm>
          <a:prstGeom prst="rect">
            <a:avLst/>
          </a:prstGeom>
        </p:spPr>
        <p:txBody>
          <a:bodyPr/>
          <a:lstStyle>
            <a:lvl1pPr marL="0" indent="0">
              <a:spcAft>
                <a:spcPct val="0"/>
              </a:spcAft>
              <a:buNone/>
              <a:defRPr sz="1333"/>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Tree>
    <p:extLst>
      <p:ext uri="{BB962C8B-B14F-4D97-AF65-F5344CB8AC3E}">
        <p14:creationId xmlns:p14="http://schemas.microsoft.com/office/powerpoint/2010/main" val="249583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fo Slide Split 3">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32" name="Straight Connector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99750" cy="1781635"/>
          </a:xfrm>
          <a:prstGeom prst="rect">
            <a:avLst/>
          </a:prstGeom>
        </p:spPr>
        <p:txBody>
          <a:bodyPr/>
          <a:lstStyle>
            <a:lvl1pPr marL="0" indent="0">
              <a:spcAft>
                <a:spcPct val="0"/>
              </a:spcAft>
              <a:buNone/>
              <a:defRPr sz="1333">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nfo Slide Split 3">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32" name="Straight Connector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66697" cy="1781635"/>
          </a:xfrm>
          <a:prstGeom prst="rect">
            <a:avLst/>
          </a:prstGeom>
        </p:spPr>
        <p:txBody>
          <a:bodyPr/>
          <a:lstStyle>
            <a:lvl1pPr marL="0" indent="0">
              <a:spcAft>
                <a:spcPct val="0"/>
              </a:spcAft>
              <a:buNone/>
              <a:defRPr sz="1333">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Tree>
    <p:extLst>
      <p:ext uri="{BB962C8B-B14F-4D97-AF65-F5344CB8AC3E}">
        <p14:creationId xmlns:p14="http://schemas.microsoft.com/office/powerpoint/2010/main" val="78105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Info Slide Split 3">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32" name="Straight Connector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66697" cy="1781635"/>
          </a:xfrm>
          <a:prstGeom prst="rect">
            <a:avLst/>
          </a:prstGeom>
        </p:spPr>
        <p:txBody>
          <a:bodyPr/>
          <a:lstStyle>
            <a:lvl1pPr marL="0" indent="0">
              <a:spcAft>
                <a:spcPct val="0"/>
              </a:spcAft>
              <a:buNone/>
              <a:defRPr sz="1333">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Tree>
    <p:extLst>
      <p:ext uri="{BB962C8B-B14F-4D97-AF65-F5344CB8AC3E}">
        <p14:creationId xmlns:p14="http://schemas.microsoft.com/office/powerpoint/2010/main" val="307807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s w/arrow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2491731" y="1397000"/>
            <a:ext cx="8805269" cy="4019550"/>
          </a:xfrm>
          <a:prstGeom prst="rect">
            <a:avLst/>
          </a:prstGeom>
        </p:spPr>
        <p:txBody>
          <a:bodyPr numCol="2" spcCol="457200"/>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84CB3DB-54E2-8C40-9F92-734AA39D756C}"/>
              </a:ext>
            </a:extLst>
          </p:cNvPr>
          <p:cNvGrpSpPr/>
          <p:nvPr userDrawn="1"/>
        </p:nvGrpSpPr>
        <p:grpSpPr>
          <a:xfrm>
            <a:off x="596486" y="1431237"/>
            <a:ext cx="1025585" cy="1206147"/>
            <a:chOff x="5871258" y="341719"/>
            <a:chExt cx="1230581" cy="1447234"/>
          </a:xfrm>
          <a:solidFill>
            <a:srgbClr val="BCBEC0"/>
          </a:solidFill>
        </p:grpSpPr>
        <p:sp>
          <p:nvSpPr>
            <p:cNvPr id="11" name="Rectangle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Text Arrow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11500" cy="762000"/>
          </a:xfrm>
        </p:spPr>
        <p:txBody>
          <a:bodyPr anchor="ctr"/>
          <a:lstStyle>
            <a:lvl1pPr>
              <a:defRPr sz="25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6255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84CB3DB-54E2-8C40-9F92-734AA39D756C}"/>
              </a:ext>
            </a:extLst>
          </p:cNvPr>
          <p:cNvGrpSpPr/>
          <p:nvPr userDrawn="1"/>
        </p:nvGrpSpPr>
        <p:grpSpPr>
          <a:xfrm>
            <a:off x="3325545" y="1575298"/>
            <a:ext cx="1314504" cy="1545933"/>
            <a:chOff x="5871258" y="341719"/>
            <a:chExt cx="1230581" cy="1447234"/>
          </a:xfrm>
          <a:solidFill>
            <a:srgbClr val="BCBEC0"/>
          </a:solidFill>
        </p:grpSpPr>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Text Arrow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49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5437957" y="1573695"/>
            <a:ext cx="4621696" cy="4354295"/>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84CB3DB-54E2-8C40-9F92-734AA39D756C}"/>
              </a:ext>
            </a:extLst>
          </p:cNvPr>
          <p:cNvGrpSpPr/>
          <p:nvPr userDrawn="1"/>
        </p:nvGrpSpPr>
        <p:grpSpPr>
          <a:xfrm>
            <a:off x="3313545" y="1575298"/>
            <a:ext cx="1314504" cy="1545933"/>
            <a:chOff x="5871258" y="341719"/>
            <a:chExt cx="1230581" cy="1447234"/>
          </a:xfrm>
          <a:solidFill>
            <a:srgbClr val="30F298"/>
          </a:solidFill>
        </p:grpSpPr>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Text Arrow 3">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10699750" cy="762000"/>
          </a:xfrm>
        </p:spPr>
        <p:txBody>
          <a:bodyPr anchor="ctr"/>
          <a:lstStyle>
            <a:lvl1pPr>
              <a:defRPr sz="2500">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84CB3DB-54E2-8C40-9F92-734AA39D756C}"/>
              </a:ext>
            </a:extLst>
          </p:cNvPr>
          <p:cNvGrpSpPr/>
          <p:nvPr userDrawn="1"/>
        </p:nvGrpSpPr>
        <p:grpSpPr>
          <a:xfrm>
            <a:off x="3325545" y="1575298"/>
            <a:ext cx="1314504" cy="1545933"/>
            <a:chOff x="5871258" y="341719"/>
            <a:chExt cx="1230581" cy="1447234"/>
          </a:xfrm>
          <a:solidFill>
            <a:srgbClr val="FFC628"/>
          </a:solidFill>
        </p:grpSpPr>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14" name="Straight Connector 1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0BE20B8-1460-9B49-9F78-AB061869054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Text Large Arrow 1">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BCBEC0"/>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BCBEC0"/>
          </a:solidFill>
        </p:grpSpPr>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10" name="Straight Connector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E69AD13-8417-2E4A-8175-0FE1FF8CF89D}"/>
              </a:ext>
            </a:extLst>
          </p:cNvPr>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Text Large Arrow 2">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0785F2"/>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89969"/>
            <a:ext cx="2411186" cy="330448"/>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0785F2"/>
          </a:solidFill>
        </p:grpSpPr>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solidFill>
                  <a:srgbClr val="0785F2"/>
                </a:solidFill>
              </a:endParaRPr>
            </a:p>
          </p:txBody>
        </p:sp>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solidFill>
                  <a:srgbClr val="0785F2"/>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Bullets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6756273"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4835550" y="1397001"/>
            <a:ext cx="6467451" cy="4538579"/>
          </a:xfrm>
          <a:prstGeom prst="rect">
            <a:avLst/>
          </a:prstGeom>
        </p:spPr>
        <p:txBody>
          <a:bodyPr/>
          <a:lstStyle>
            <a:lvl1pPr>
              <a:spcAft>
                <a:spcPct val="0"/>
              </a:spcAft>
              <a:defRPr/>
            </a:lvl1pPr>
            <a:lvl2pPr>
              <a:spcAft>
                <a:spcPct val="0"/>
              </a:spcAft>
              <a:defRPr/>
            </a:lvl2pPr>
            <a:lvl3pPr>
              <a:spcAft>
                <a:spcPct val="0"/>
              </a:spcAft>
              <a:defRPr/>
            </a:lvl3pPr>
            <a:lvl4pPr>
              <a:spcAft>
                <a:spcPct val="0"/>
              </a:spcAft>
              <a:defRPr/>
            </a:lvl4pPr>
            <a:lvl5pPr>
              <a:spcAft>
                <a:spcPct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86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Text Large Arrow 3">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FFC628"/>
                </a:solidFill>
              </a:defRPr>
            </a:lvl1pPr>
          </a:lstStyle>
          <a:p>
            <a:r>
              <a:rPr lang="en-US"/>
              <a:t>Click to edit Master title style</a:t>
            </a:r>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FFC628"/>
          </a:solidFill>
        </p:grpSpPr>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10" name="Slide Number Placeholder 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11B80CC-81C5-3B45-B840-02E09D0E18A1}"/>
              </a:ext>
            </a:extLst>
          </p:cNvPr>
          <p:cNvSpPr>
            <a:spLocks noGrp="1"/>
          </p:cNvSpPr>
          <p:nvPr>
            <p:ph type="sldNum" sz="quarter" idx="12"/>
          </p:nvPr>
        </p:nvSpPr>
        <p:spPr>
          <a:xfrm>
            <a:off x="9526815" y="6389969"/>
            <a:ext cx="2411186" cy="330448"/>
          </a:xfrm>
        </p:spPr>
        <p:txBody>
          <a:bodyPr/>
          <a:lstStyle/>
          <a:p>
            <a:fld id="{F384092C-9B9C-9748-AC6A-F06C9D03AD52}" type="slidenum">
              <a:rPr lang="en-US" smtClean="0"/>
              <a:t>‹Nr.›</a:t>
            </a:fld>
            <a:endParaRPr lang="en-US"/>
          </a:p>
        </p:txBody>
      </p:sp>
      <p:cxnSp>
        <p:nvCxnSpPr>
          <p:cNvPr id="14" name="Straight Connector 1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8F32AAC-046B-2F45-86AB-2B98742DDD9C}"/>
              </a:ext>
            </a:extLst>
          </p:cNvPr>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Plus Column 1">
    <p:spTree>
      <p:nvGrpSpPr>
        <p:cNvPr id="1" name=""/>
        <p:cNvGrpSpPr/>
        <p:nvPr/>
      </p:nvGrpSpPr>
      <p:grpSpPr>
        <a:xfrm>
          <a:off x="0" y="0"/>
          <a:ext cx="0" cy="0"/>
          <a:chOff x="0" y="0"/>
          <a:chExt cx="0" cy="0"/>
        </a:xfrm>
      </p:grpSpPr>
      <p:pic>
        <p:nvPicPr>
          <p:cNvPr id="12" name="Pictur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E6E1E96-957B-054B-A902-48C70138781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67000"/>
                    </a14:imgEffect>
                  </a14:imgLayer>
                </a14:imgProps>
              </a:ext>
              <a:ext uri="{28A0092B-C50C-407E-A947-70E740481C1C}">
                <a14:useLocalDpi xmlns:a14="http://schemas.microsoft.com/office/drawing/2010/main"/>
              </a:ext>
            </a:extLst>
          </a:blip>
          <a:srcRect l="49503" t="15350" b="224"/>
          <a:stretch>
            <a:fillRect/>
          </a:stretch>
        </p:blipFill>
        <p:spPr>
          <a:xfrm flipH="1">
            <a:off x="7599961" y="1"/>
            <a:ext cx="4592038" cy="6858000"/>
          </a:xfrm>
          <a:prstGeom prst="rect">
            <a:avLst/>
          </a:prstGeom>
        </p:spPr>
      </p:pic>
      <p:pic>
        <p:nvPicPr>
          <p:cNvPr id="11" name="Picture 10"/>
          <p:cNvPicPr>
            <a:picLocks noChangeAspect="1"/>
          </p:cNvPicPr>
          <p:nvPr/>
        </p:nvPicPr>
        <p:blipFill>
          <a:blip r:embed="rId4">
            <a:alphaModFix/>
            <a:extLst>
              <a:ext uri="{28A0092B-C50C-407E-A947-70E740481C1C}">
                <a14:useLocalDpi xmlns:a14="http://schemas.microsoft.com/office/drawing/2010/main"/>
              </a:ext>
            </a:extLst>
          </a:blip>
          <a:stretch>
            <a:fillRect/>
          </a:stretch>
        </p:blipFill>
        <p:spPr>
          <a:xfrm>
            <a:off x="1" y="0"/>
            <a:ext cx="8041659" cy="6858001"/>
          </a:xfrm>
          <a:prstGeom prst="rect">
            <a:avLst/>
          </a:prstGeom>
        </p:spPr>
      </p:pic>
      <p:sp>
        <p:nvSpPr>
          <p:cNvPr id="2" name="Title 1"/>
          <p:cNvSpPr>
            <a:spLocks noGrp="1"/>
          </p:cNvSpPr>
          <p:nvPr userDrawn="1">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7" name="Text Placeholder 6"/>
          <p:cNvSpPr>
            <a:spLocks noGrp="1"/>
          </p:cNvSpPr>
          <p:nvPr userDrawn="1">
            <p:ph type="body" sz="quarter" idx="13"/>
          </p:nvPr>
        </p:nvSpPr>
        <p:spPr>
          <a:xfrm>
            <a:off x="4572000" y="1755913"/>
            <a:ext cx="6949965" cy="3369837"/>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B50B145-5078-6949-B5D2-585866875A1B}"/>
              </a:ext>
            </a:extLst>
          </p:cNvPr>
          <p:cNvSpPr>
            <a:spLocks noGrp="1"/>
          </p:cNvSpPr>
          <p:nvPr>
            <p:ph type="sldNum" sz="quarter" idx="12"/>
          </p:nvPr>
        </p:nvSpPr>
        <p:spPr>
          <a:xfrm>
            <a:off x="9526815" y="6389969"/>
            <a:ext cx="2411186" cy="330448"/>
          </a:xfrm>
        </p:spPr>
        <p:txBody>
          <a:bodyPr/>
          <a:lstStyle/>
          <a:p>
            <a:fld id="{F384092C-9B9C-9748-AC6A-F06C9D03AD52}" type="slidenum">
              <a:rPr lang="en-US" smtClean="0"/>
              <a:t>‹Nr.›</a:t>
            </a:fld>
            <a:endParaRPr lang="en-US"/>
          </a:p>
        </p:txBody>
      </p:sp>
      <p:cxnSp>
        <p:nvCxnSpPr>
          <p:cNvPr id="13" name="Straight Connector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73B18C6-944A-F443-8452-DA8051365EE2}"/>
              </a:ext>
            </a:extLst>
          </p:cNvPr>
          <p:cNvCxnSpPr/>
          <p:nvPr userDrawn="1"/>
        </p:nvCxnSpPr>
        <p:spPr>
          <a:xfrm>
            <a:off x="445975" y="857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Plus Column 2">
    <p:spTree>
      <p:nvGrpSpPr>
        <p:cNvPr id="1" name=""/>
        <p:cNvGrpSpPr/>
        <p:nvPr/>
      </p:nvGrpSpPr>
      <p:grpSpPr>
        <a:xfrm>
          <a:off x="0" y="0"/>
          <a:ext cx="0" cy="0"/>
          <a:chOff x="0" y="0"/>
          <a:chExt cx="0" cy="0"/>
        </a:xfrm>
      </p:grpSpPr>
      <p:pic>
        <p:nvPicPr>
          <p:cNvPr id="13" name="Pictur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CA28A24-56E7-AF41-A080-739AAC3ED6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608" y="-46721"/>
            <a:ext cx="12300858" cy="6917423"/>
          </a:xfrm>
          <a:prstGeom prst="rect">
            <a:avLst/>
          </a:prstGeom>
        </p:spPr>
      </p:pic>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055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Plus Column 3">
    <p:spTree>
      <p:nvGrpSpPr>
        <p:cNvPr id="1" name=""/>
        <p:cNvGrpSpPr/>
        <p:nvPr/>
      </p:nvGrpSpPr>
      <p:grpSpPr>
        <a:xfrm>
          <a:off x="0" y="0"/>
          <a:ext cx="0" cy="0"/>
          <a:chOff x="0" y="0"/>
          <a:chExt cx="0" cy="0"/>
        </a:xfrm>
      </p:grpSpPr>
      <p:pic>
        <p:nvPicPr>
          <p:cNvPr id="11" name="Picture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CA28A24-56E7-AF41-A080-739AAC3ED6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420" y="-40820"/>
            <a:ext cx="12360386" cy="6971482"/>
          </a:xfrm>
          <a:prstGeom prst="rect">
            <a:avLst/>
          </a:prstGeom>
        </p:spPr>
      </p:pic>
      <p:sp>
        <p:nvSpPr>
          <p:cNvPr id="2" name="Title 1"/>
          <p:cNvSpPr>
            <a:spLocks noGrp="1"/>
          </p:cNvSpPr>
          <p:nvPr>
            <p:ph type="title"/>
          </p:nvPr>
        </p:nvSpPr>
        <p:spPr>
          <a:xfrm>
            <a:off x="450500" y="95250"/>
            <a:ext cx="10858500" cy="762000"/>
          </a:xfrm>
        </p:spPr>
        <p:txBody>
          <a:bodyPr anchor="ctr"/>
          <a:lstStyle>
            <a:lvl1pPr>
              <a:defRPr sz="25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49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5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ct val="0"/>
              </a:spcAft>
              <a:buClr>
                <a:schemeClr val="tx1"/>
              </a:buClr>
              <a:defRPr sz="2000"/>
            </a:lvl1pPr>
            <a:lvl2pPr>
              <a:spcAft>
                <a:spcPct val="0"/>
              </a:spcAft>
              <a:buClr>
                <a:schemeClr val="tx1"/>
              </a:buClr>
              <a:defRPr/>
            </a:lvl2pPr>
            <a:lvl3pPr>
              <a:spcAft>
                <a:spcPct val="0"/>
              </a:spcAft>
              <a:buClr>
                <a:schemeClr val="tx1"/>
              </a:buClr>
              <a:defRPr/>
            </a:lvl3pPr>
            <a:lvl4pPr>
              <a:spcAft>
                <a:spcPct val="0"/>
              </a:spcAft>
              <a:buClr>
                <a:schemeClr val="tx1"/>
              </a:buClr>
              <a:defRPr/>
            </a:lvl4pPr>
            <a:lvl5pPr>
              <a:spcAft>
                <a:spcPct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0A78284-1BCF-C10D-3713-FC3C051602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4345" y="6266141"/>
            <a:ext cx="581324" cy="385004"/>
          </a:xfrm>
          <a:prstGeom prst="rect">
            <a:avLst/>
          </a:prstGeom>
        </p:spPr>
      </p:pic>
    </p:spTree>
    <p:extLst>
      <p:ext uri="{BB962C8B-B14F-4D97-AF65-F5344CB8AC3E}">
        <p14:creationId xmlns:p14="http://schemas.microsoft.com/office/powerpoint/2010/main" val="199235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ct val="0"/>
              </a:spcAft>
              <a:buClr>
                <a:srgbClr val="0785F2"/>
              </a:buClr>
              <a:defRPr sz="2000">
                <a:solidFill>
                  <a:schemeClr val="bg1"/>
                </a:solidFill>
              </a:defRPr>
            </a:lvl1pPr>
            <a:lvl2pPr>
              <a:spcAft>
                <a:spcPct val="0"/>
              </a:spcAft>
              <a:buClr>
                <a:srgbClr val="0785F2"/>
              </a:buClr>
              <a:defRPr>
                <a:solidFill>
                  <a:schemeClr val="bg1"/>
                </a:solidFill>
              </a:defRPr>
            </a:lvl2pPr>
            <a:lvl3pPr>
              <a:spcAft>
                <a:spcPct val="0"/>
              </a:spcAft>
              <a:buClr>
                <a:srgbClr val="0785F2"/>
              </a:buClr>
              <a:defRPr>
                <a:solidFill>
                  <a:schemeClr val="bg1"/>
                </a:solidFill>
              </a:defRPr>
            </a:lvl3pPr>
            <a:lvl4pPr>
              <a:spcAft>
                <a:spcPct val="0"/>
              </a:spcAft>
              <a:buClr>
                <a:srgbClr val="0785F2"/>
              </a:buClr>
              <a:defRPr>
                <a:solidFill>
                  <a:schemeClr val="bg1"/>
                </a:solidFill>
              </a:defRPr>
            </a:lvl4pPr>
            <a:lvl5pPr>
              <a:spcAft>
                <a:spcPct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numCol="2" spcCol="457200"/>
          <a:lstStyle>
            <a:lvl1pPr>
              <a:spcAft>
                <a:spcPct val="0"/>
              </a:spcAft>
              <a:buClr>
                <a:schemeClr val="tx1"/>
              </a:buClr>
              <a:defRPr sz="2000"/>
            </a:lvl1pPr>
            <a:lvl2pPr>
              <a:spcAft>
                <a:spcPct val="0"/>
              </a:spcAft>
              <a:buClr>
                <a:schemeClr val="tx1"/>
              </a:buClr>
              <a:defRPr/>
            </a:lvl2pPr>
            <a:lvl3pPr>
              <a:spcAft>
                <a:spcPct val="0"/>
              </a:spcAft>
              <a:buClr>
                <a:schemeClr val="tx1"/>
              </a:buClr>
              <a:defRPr/>
            </a:lvl3pPr>
            <a:lvl4pPr>
              <a:spcAft>
                <a:spcPct val="0"/>
              </a:spcAft>
              <a:buClr>
                <a:schemeClr val="tx1"/>
              </a:buClr>
              <a:defRPr/>
            </a:lvl4pPr>
            <a:lvl5pPr>
              <a:spcAft>
                <a:spcPct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2667000" y="1397001"/>
            <a:ext cx="8854965" cy="3976579"/>
          </a:xfrm>
          <a:prstGeom prst="rect">
            <a:avLst/>
          </a:prstGeom>
        </p:spPr>
        <p:txBody>
          <a:bodyPr numCol="2" spcCol="457200"/>
          <a:lstStyle>
            <a:lvl1pPr>
              <a:spcAft>
                <a:spcPct val="0"/>
              </a:spcAft>
              <a:buClr>
                <a:srgbClr val="0785F2"/>
              </a:buClr>
              <a:defRPr sz="2000">
                <a:solidFill>
                  <a:schemeClr val="bg1"/>
                </a:solidFill>
              </a:defRPr>
            </a:lvl1pPr>
            <a:lvl2pPr>
              <a:spcAft>
                <a:spcPct val="0"/>
              </a:spcAft>
              <a:buClr>
                <a:srgbClr val="0785F2"/>
              </a:buClr>
              <a:defRPr>
                <a:solidFill>
                  <a:schemeClr val="bg1"/>
                </a:solidFill>
              </a:defRPr>
            </a:lvl2pPr>
            <a:lvl3pPr>
              <a:spcAft>
                <a:spcPct val="0"/>
              </a:spcAft>
              <a:buClr>
                <a:srgbClr val="0785F2"/>
              </a:buClr>
              <a:defRPr>
                <a:solidFill>
                  <a:schemeClr val="bg1"/>
                </a:solidFill>
              </a:defRPr>
            </a:lvl3pPr>
            <a:lvl4pPr>
              <a:spcAft>
                <a:spcPct val="0"/>
              </a:spcAft>
              <a:buClr>
                <a:srgbClr val="0785F2"/>
              </a:buClr>
              <a:defRPr>
                <a:solidFill>
                  <a:schemeClr val="bg1"/>
                </a:solidFill>
              </a:defRPr>
            </a:lvl4pPr>
            <a:lvl5pPr>
              <a:spcAft>
                <a:spcPct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ient Stories 1">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p:nvPr>
        </p:nvSpPr>
        <p:spPr>
          <a:xfrm>
            <a:off x="445975" y="578115"/>
            <a:ext cx="5245213" cy="3057933"/>
          </a:xfrm>
        </p:spPr>
        <p:txBody>
          <a:bodyPr anchor="t"/>
          <a:lstStyle>
            <a:lvl1pPr>
              <a:defRPr sz="3333" b="0">
                <a:latin typeface="+mj-lt"/>
              </a:defRPr>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ct val="0"/>
              </a:spcAft>
              <a:defRPr>
                <a:solidFill>
                  <a:schemeClr val="bg1"/>
                </a:solidFill>
              </a:defRPr>
            </a:lvl1pPr>
            <a:lvl2pPr>
              <a:spcAft>
                <a:spcPct val="0"/>
              </a:spcAft>
              <a:defRPr>
                <a:solidFill>
                  <a:schemeClr val="bg1"/>
                </a:solidFill>
              </a:defRPr>
            </a:lvl2pPr>
            <a:lvl3pPr>
              <a:spcAft>
                <a:spcPct val="0"/>
              </a:spcAft>
              <a:defRPr>
                <a:solidFill>
                  <a:schemeClr val="bg1"/>
                </a:solidFill>
              </a:defRPr>
            </a:lvl3pPr>
            <a:lvl4pPr>
              <a:spcAft>
                <a:spcPct val="0"/>
              </a:spcAft>
              <a:defRPr>
                <a:solidFill>
                  <a:schemeClr val="bg1"/>
                </a:solidFill>
              </a:defRPr>
            </a:lvl4pPr>
            <a:lvl5pPr>
              <a:spcAft>
                <a:spcPct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1437DBA-B6FE-894A-88B5-539787B8BC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3" name="Rectangl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19A4EA8-6023-1A42-B4C0-B3A0290686BF}"/>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ient Stories 2">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p:nvPr>
        </p:nvSpPr>
        <p:spPr>
          <a:xfrm>
            <a:off x="445975" y="578115"/>
            <a:ext cx="5245213" cy="3057933"/>
          </a:xfrm>
        </p:spPr>
        <p:txBody>
          <a:bodyPr anchor="t"/>
          <a:lstStyle>
            <a:lvl1pPr>
              <a:defRPr sz="3333"/>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ct val="0"/>
              </a:spcAft>
              <a:defRPr>
                <a:solidFill>
                  <a:schemeClr val="bg1"/>
                </a:solidFill>
              </a:defRPr>
            </a:lvl1pPr>
            <a:lvl2pPr>
              <a:spcAft>
                <a:spcPct val="0"/>
              </a:spcAft>
              <a:defRPr>
                <a:solidFill>
                  <a:schemeClr val="bg1"/>
                </a:solidFill>
              </a:defRPr>
            </a:lvl2pPr>
            <a:lvl3pPr>
              <a:spcAft>
                <a:spcPct val="0"/>
              </a:spcAft>
              <a:defRPr>
                <a:solidFill>
                  <a:schemeClr val="bg1"/>
                </a:solidFill>
              </a:defRPr>
            </a:lvl3pPr>
            <a:lvl4pPr>
              <a:spcAft>
                <a:spcPct val="0"/>
              </a:spcAft>
              <a:defRPr>
                <a:solidFill>
                  <a:schemeClr val="bg1"/>
                </a:solidFill>
              </a:defRPr>
            </a:lvl4pPr>
            <a:lvl5pPr>
              <a:spcAft>
                <a:spcPct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CEF73AB-E0D8-F444-BBE6-F341E942F6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9" name="Rectangle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046F9C3-AC2D-394E-99F1-F7A72A00548D}"/>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Bullets Photo">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991886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603250" y="1397000"/>
            <a:ext cx="4627428" cy="4530991"/>
          </a:xfrm>
          <a:prstGeom prst="rect">
            <a:avLst/>
          </a:prstGeom>
        </p:spPr>
        <p:txBody>
          <a:bodyPr/>
          <a:lstStyle>
            <a:lvl1pPr>
              <a:spcAft>
                <a:spcPct val="0"/>
              </a:spcAft>
              <a:defRPr/>
            </a:lvl1pPr>
            <a:lvl2pPr>
              <a:spcAft>
                <a:spcPct val="0"/>
              </a:spcAft>
              <a:defRPr/>
            </a:lvl2pPr>
            <a:lvl3pPr>
              <a:spcAft>
                <a:spcPct val="0"/>
              </a:spcAft>
              <a:defRPr/>
            </a:lvl3pPr>
            <a:lvl4pPr>
              <a:spcAft>
                <a:spcPct val="0"/>
              </a:spcAft>
              <a:defRPr/>
            </a:lvl4pPr>
            <a:lvl5pPr>
              <a:spcAft>
                <a:spcPct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4465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4C48DF8-AF84-C642-B722-B48C8CF2B2DF}"/>
              </a:ext>
            </a:extLst>
          </p:cNvPr>
          <p:cNvSpPr>
            <a:spLocks noGrp="1"/>
          </p:cNvSpPr>
          <p:nvPr>
            <p:ph type="pic" sz="quarter" idx="14"/>
          </p:nvPr>
        </p:nvSpPr>
        <p:spPr>
          <a:xfrm>
            <a:off x="6096000" y="1397001"/>
            <a:ext cx="5207000" cy="4530989"/>
          </a:xfrm>
        </p:spPr>
        <p:txBody>
          <a:bodyPr/>
          <a:lstStyle/>
          <a:p>
            <a:r>
              <a:rPr lang="en-US"/>
              <a:t>Click icon to add picture</a:t>
            </a:r>
          </a:p>
        </p:txBody>
      </p:sp>
    </p:spTree>
    <p:extLst>
      <p:ext uri="{BB962C8B-B14F-4D97-AF65-F5344CB8AC3E}">
        <p14:creationId xmlns:p14="http://schemas.microsoft.com/office/powerpoint/2010/main" val="193804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ient Stories 3">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p:nvPr>
        </p:nvSpPr>
        <p:spPr>
          <a:xfrm>
            <a:off x="445975" y="692536"/>
            <a:ext cx="5245213" cy="3057933"/>
          </a:xfrm>
        </p:spPr>
        <p:txBody>
          <a:bodyPr anchor="t"/>
          <a:lstStyle>
            <a:lvl1pPr>
              <a:defRPr sz="3333" b="0">
                <a:latin typeface="+mj-lt"/>
              </a:defRPr>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ct val="0"/>
              </a:spcAft>
              <a:defRPr>
                <a:solidFill>
                  <a:schemeClr val="bg1"/>
                </a:solidFill>
              </a:defRPr>
            </a:lvl1pPr>
            <a:lvl2pPr>
              <a:spcAft>
                <a:spcPct val="0"/>
              </a:spcAft>
              <a:defRPr>
                <a:solidFill>
                  <a:schemeClr val="bg1"/>
                </a:solidFill>
              </a:defRPr>
            </a:lvl2pPr>
            <a:lvl3pPr>
              <a:spcAft>
                <a:spcPct val="0"/>
              </a:spcAft>
              <a:defRPr>
                <a:solidFill>
                  <a:schemeClr val="bg1"/>
                </a:solidFill>
              </a:defRPr>
            </a:lvl3pPr>
            <a:lvl4pPr>
              <a:spcAft>
                <a:spcPct val="0"/>
              </a:spcAft>
              <a:defRPr>
                <a:solidFill>
                  <a:schemeClr val="bg1"/>
                </a:solidFill>
              </a:defRPr>
            </a:lvl4pPr>
            <a:lvl5pPr>
              <a:spcAft>
                <a:spcPct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8" name="Rectangle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EC16478-152C-A840-A4A2-9FAEBA1DC22B}"/>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Picture Placeholder 10"/>
          <p:cNvSpPr>
            <a:spLocks noGrp="1"/>
          </p:cNvSpPr>
          <p:nvPr>
            <p:ph type="pic" sz="quarter" idx="14" hasCustomPrompt="1"/>
          </p:nvPr>
        </p:nvSpPr>
        <p:spPr>
          <a:xfrm>
            <a:off x="1" y="4857750"/>
            <a:ext cx="6096000" cy="2000250"/>
          </a:xfrm>
        </p:spPr>
        <p:txBody>
          <a:bodyPr/>
          <a:lstStyle>
            <a:lvl1pPr marL="0" indent="0">
              <a:buNone/>
              <a:defRPr/>
            </a:lvl1pPr>
          </a:lstStyle>
          <a:p>
            <a:r>
              <a:rPr lang="en-US"/>
              <a:t>Insert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18" name="Rectangle 1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52EFC0-0754-454C-8CBA-19C58A2B1816}"/>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ct val="0"/>
              </a:spcAft>
              <a:defRPr>
                <a:solidFill>
                  <a:schemeClr val="bg1"/>
                </a:solidFill>
              </a:defRPr>
            </a:lvl1pPr>
            <a:lvl2pPr>
              <a:spcAft>
                <a:spcPct val="0"/>
              </a:spcAft>
              <a:defRPr>
                <a:solidFill>
                  <a:schemeClr val="bg1"/>
                </a:solidFill>
              </a:defRPr>
            </a:lvl2pPr>
            <a:lvl3pPr>
              <a:spcAft>
                <a:spcPct val="0"/>
              </a:spcAft>
              <a:defRPr>
                <a:solidFill>
                  <a:schemeClr val="bg1"/>
                </a:solidFill>
              </a:defRPr>
            </a:lvl3pPr>
            <a:lvl4pPr>
              <a:spcAft>
                <a:spcPct val="0"/>
              </a:spcAft>
              <a:defRPr>
                <a:solidFill>
                  <a:schemeClr val="bg1"/>
                </a:solidFill>
              </a:defRPr>
            </a:lvl4pPr>
            <a:lvl5pPr>
              <a:spcAft>
                <a:spcPct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393971" y="0"/>
            <a:ext cx="2702029" cy="6858000"/>
          </a:xfrm>
        </p:spPr>
        <p:txBody>
          <a:bodyPr/>
          <a:lstStyle>
            <a:lvl1pPr marL="0" indent="0">
              <a:buNone/>
              <a:defRPr/>
            </a:lvl1pPr>
          </a:lstStyle>
          <a:p>
            <a:r>
              <a:rPr lang="en-US"/>
              <a:t>Insert photo here</a:t>
            </a:r>
          </a:p>
        </p:txBody>
      </p:sp>
      <p:sp>
        <p:nvSpPr>
          <p:cNvPr id="5" name="TextBox 4"/>
          <p:cNvSpPr txBox="1"/>
          <p:nvPr userDrawn="1"/>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4"/>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extLst>
    <p:ext uri="{DCECCB84-F9BA-43D5-87BE-67443E8EF086}">
      <p15:sldGuideLst xmlns:p15="http://schemas.microsoft.com/office/powerpoint/2012/main">
        <p15:guide id="1" pos="22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38D145B-AC0E-D845-A3E5-AB8BD5B00499}"/>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8266044" y="643175"/>
            <a:ext cx="3495261" cy="5551206"/>
          </a:xfrm>
          <a:prstGeom prst="rect">
            <a:avLst/>
          </a:prstGeom>
        </p:spPr>
        <p:txBody>
          <a:bodyPr/>
          <a:lstStyle>
            <a:lvl1pPr>
              <a:spcBef>
                <a:spcPts val="1000"/>
              </a:spcBef>
              <a:spcAft>
                <a:spcPct val="0"/>
              </a:spcAft>
              <a:defRPr>
                <a:solidFill>
                  <a:schemeClr val="tx1"/>
                </a:solidFill>
              </a:defRPr>
            </a:lvl1pPr>
            <a:lvl2pPr>
              <a:spcAft>
                <a:spcPct val="0"/>
              </a:spcAft>
              <a:defRPr>
                <a:solidFill>
                  <a:schemeClr val="tx1"/>
                </a:solidFill>
              </a:defRPr>
            </a:lvl2pPr>
            <a:lvl3pPr>
              <a:spcAft>
                <a:spcPct val="0"/>
              </a:spcAft>
              <a:defRPr>
                <a:solidFill>
                  <a:schemeClr val="tx1"/>
                </a:solidFill>
              </a:defRPr>
            </a:lvl3pPr>
            <a:lvl4pPr>
              <a:spcAft>
                <a:spcPct val="0"/>
              </a:spcAft>
              <a:defRPr>
                <a:solidFill>
                  <a:schemeClr val="tx1"/>
                </a:solidFill>
              </a:defRPr>
            </a:lvl4pPr>
            <a:lvl5pPr>
              <a:spcAft>
                <a:spcPct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708710" y="0"/>
            <a:ext cx="4159768" cy="6858000"/>
          </a:xfrm>
        </p:spPr>
        <p:txBody>
          <a:bodyPr/>
          <a:lstStyle>
            <a:lvl1pPr marL="0" indent="0">
              <a:buNone/>
              <a:defRPr/>
            </a:lvl1pPr>
          </a:lstStyle>
          <a:p>
            <a:r>
              <a:rPr lang="en-US"/>
              <a:t>Insert photo here</a:t>
            </a:r>
          </a:p>
        </p:txBody>
      </p:sp>
      <p:sp>
        <p:nvSpPr>
          <p:cNvPr id="5" name="TextBox 4"/>
          <p:cNvSpPr txBox="1"/>
          <p:nvPr userDrawn="1"/>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4"/>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extLst>
    <p:ext uri="{DCECCB84-F9BA-43D5-87BE-67443E8EF086}">
      <p15:sldGuideLst xmlns:p15="http://schemas.microsoft.com/office/powerpoint/2012/main">
        <p15:guide id="1" pos="22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8" name="Rectangle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552393E-015B-314D-80D9-1F1C50D1F802}"/>
              </a:ext>
            </a:extLst>
          </p:cNvPr>
          <p:cNvSpPr/>
          <p:nvPr userDrawn="1"/>
        </p:nvSpPr>
        <p:spPr>
          <a:xfrm>
            <a:off x="0" y="6204000"/>
            <a:ext cx="12192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596349" y="1424610"/>
            <a:ext cx="10518913" cy="4141304"/>
          </a:xfrm>
          <a:prstGeom prst="rect">
            <a:avLst/>
          </a:prstGeom>
        </p:spPr>
        <p:txBody>
          <a:bodyPr numCol="2" spcCol="914400"/>
          <a:lstStyle>
            <a:lvl1pPr>
              <a:spcBef>
                <a:spcPts val="1000"/>
              </a:spcBef>
              <a:spcAft>
                <a:spcPct val="0"/>
              </a:spcAft>
              <a:buClr>
                <a:srgbClr val="0785F2"/>
              </a:buClr>
              <a:defRPr>
                <a:solidFill>
                  <a:schemeClr val="tx1"/>
                </a:solidFill>
              </a:defRPr>
            </a:lvl1pPr>
            <a:lvl2pPr>
              <a:spcAft>
                <a:spcPct val="0"/>
              </a:spcAft>
              <a:defRPr>
                <a:solidFill>
                  <a:schemeClr val="tx1"/>
                </a:solidFill>
              </a:defRPr>
            </a:lvl2pPr>
            <a:lvl3pPr>
              <a:spcAft>
                <a:spcPct val="0"/>
              </a:spcAft>
              <a:defRPr>
                <a:solidFill>
                  <a:schemeClr val="tx1"/>
                </a:solidFill>
              </a:defRPr>
            </a:lvl3pPr>
            <a:lvl4pPr>
              <a:spcAft>
                <a:spcPct val="0"/>
              </a:spcAft>
              <a:defRPr>
                <a:solidFill>
                  <a:schemeClr val="tx1"/>
                </a:solidFill>
              </a:defRPr>
            </a:lvl4pPr>
            <a:lvl5pPr>
              <a:spcAft>
                <a:spcPct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263758" y="270738"/>
            <a:ext cx="2759394" cy="271934"/>
          </a:xfrm>
          <a:prstGeom prst="rect">
            <a:avLst/>
          </a:prstGeom>
          <a:noFill/>
        </p:spPr>
        <p:txBody>
          <a:bodyPr wrap="square" lIns="0" rIns="0" rtlCol="0">
            <a:spAutoFit/>
          </a:bodyPr>
          <a:lstStyle/>
          <a:p>
            <a:r>
              <a:rPr lang="en-US" sz="1167"/>
              <a:t>CASE STUDY </a:t>
            </a:r>
            <a:r>
              <a:rPr lang="en-US" sz="1167">
                <a:solidFill>
                  <a:schemeClr val="bg2"/>
                </a:solidFill>
              </a:rPr>
              <a:t>(continued)</a:t>
            </a:r>
          </a:p>
        </p:txBody>
      </p:sp>
      <p:pic>
        <p:nvPicPr>
          <p:cNvPr id="16" name="Picture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extLst>
    <p:ext uri="{DCECCB84-F9BA-43D5-87BE-67443E8EF086}">
      <p15:sldGuideLst xmlns:p15="http://schemas.microsoft.com/office/powerpoint/2012/main">
        <p15:guide id="1" pos="22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8434A85-602A-EC45-9394-C312ECFFEB39}"/>
              </a:ext>
            </a:extLst>
          </p:cNvPr>
          <p:cNvSpPr>
            <a:spLocks noGrp="1"/>
          </p:cNvSpPr>
          <p:nvPr>
            <p:ph type="pic" sz="quarter" idx="14" hasCustomPrompt="1"/>
          </p:nvPr>
        </p:nvSpPr>
        <p:spPr>
          <a:xfrm>
            <a:off x="0" y="0"/>
            <a:ext cx="12192000" cy="4258235"/>
          </a:xfrm>
          <a:prstGeom prst="rect">
            <a:avLst/>
          </a:prstGeom>
        </p:spPr>
        <p:txBody>
          <a:bodyPr>
            <a:normAutofit/>
          </a:bodyPr>
          <a:lstStyle>
            <a:lvl1pPr marL="0" indent="0">
              <a:buNone/>
              <a:defRPr sz="2000" baseline="0"/>
            </a:lvl1pPr>
          </a:lstStyle>
          <a:p>
            <a:r>
              <a:rPr lang="en-US"/>
              <a:t> Insert/Drop Photo Here</a:t>
            </a:r>
          </a:p>
        </p:txBody>
      </p:sp>
      <p:sp>
        <p:nvSpPr>
          <p:cNvPr id="9" name="Rectangle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0729B2E-5AF5-644F-9E3B-742E6B6B419D}"/>
              </a:ext>
            </a:extLst>
          </p:cNvPr>
          <p:cNvSpPr/>
          <p:nvPr userDrawn="1"/>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50"/>
          </a:p>
        </p:txBody>
      </p:sp>
      <p:cxnSp>
        <p:nvCxnSpPr>
          <p:cNvPr id="10" name="Straight Connector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5571382-D664-EA40-AC75-CE1529936BED}"/>
              </a:ext>
            </a:extLst>
          </p:cNvPr>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2318945-D375-D342-87F0-9EC7D4C869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44CBB19-0800-D542-B8ED-C82C56C78E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159778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8434A85-602A-EC45-9394-C312ECFFEB39}"/>
              </a:ext>
            </a:extLst>
          </p:cNvPr>
          <p:cNvSpPr>
            <a:spLocks noGrp="1"/>
          </p:cNvSpPr>
          <p:nvPr>
            <p:ph type="pic" sz="quarter" idx="14" hasCustomPrompt="1"/>
          </p:nvPr>
        </p:nvSpPr>
        <p:spPr>
          <a:xfrm>
            <a:off x="0" y="1"/>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9" name="Rectangle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0729B2E-5AF5-644F-9E3B-742E6B6B419D}"/>
              </a:ext>
            </a:extLst>
          </p:cNvPr>
          <p:cNvSpPr/>
          <p:nvPr userDrawn="1"/>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50"/>
          </a:p>
        </p:txBody>
      </p:sp>
      <p:cxnSp>
        <p:nvCxnSpPr>
          <p:cNvPr id="10" name="Straight Connector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5571382-D664-EA40-AC75-CE1529936BED}"/>
              </a:ext>
            </a:extLst>
          </p:cNvPr>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2318945-D375-D342-87F0-9EC7D4C869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44CBB19-0800-D542-B8ED-C82C56C78E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
        <p:nvSpPr>
          <p:cNvPr id="21" name="Picture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CE44C47-238B-6F46-AB13-7C9946CBBECA}"/>
              </a:ext>
            </a:extLst>
          </p:cNvPr>
          <p:cNvSpPr>
            <a:spLocks noGrp="1"/>
          </p:cNvSpPr>
          <p:nvPr>
            <p:ph type="pic" sz="quarter" idx="16" hasCustomPrompt="1"/>
          </p:nvPr>
        </p:nvSpPr>
        <p:spPr>
          <a:xfrm>
            <a:off x="2982686" y="5463"/>
            <a:ext cx="6226628" cy="2142652"/>
          </a:xfrm>
          <a:prstGeom prst="rect">
            <a:avLst/>
          </a:prstGeom>
        </p:spPr>
        <p:txBody>
          <a:bodyPr>
            <a:normAutofit/>
          </a:bodyPr>
          <a:lstStyle>
            <a:lvl1pPr marL="0" indent="0">
              <a:buNone/>
              <a:defRPr sz="2000" baseline="0"/>
            </a:lvl1pPr>
          </a:lstStyle>
          <a:p>
            <a:r>
              <a:rPr lang="en-US"/>
              <a:t>Photo-collage title slide. Insert/Drop Photo Here</a:t>
            </a:r>
          </a:p>
        </p:txBody>
      </p:sp>
      <p:sp>
        <p:nvSpPr>
          <p:cNvPr id="22" name="Picture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3DC521D-68D5-1C47-BF94-04B6EE1B4B9E}"/>
              </a:ext>
            </a:extLst>
          </p:cNvPr>
          <p:cNvSpPr>
            <a:spLocks noGrp="1"/>
          </p:cNvSpPr>
          <p:nvPr>
            <p:ph type="pic" sz="quarter" idx="17" hasCustomPrompt="1"/>
          </p:nvPr>
        </p:nvSpPr>
        <p:spPr>
          <a:xfrm>
            <a:off x="9209315" y="5462"/>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24" name="Picture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038C200-DF86-9E4F-A18D-6D13B7175238}"/>
              </a:ext>
            </a:extLst>
          </p:cNvPr>
          <p:cNvSpPr>
            <a:spLocks noGrp="1"/>
          </p:cNvSpPr>
          <p:nvPr>
            <p:ph type="pic" sz="quarter" idx="18" hasCustomPrompt="1"/>
          </p:nvPr>
        </p:nvSpPr>
        <p:spPr>
          <a:xfrm>
            <a:off x="2982686" y="2157313"/>
            <a:ext cx="6226628" cy="2095458"/>
          </a:xfrm>
          <a:prstGeom prst="rect">
            <a:avLst/>
          </a:prstGeom>
        </p:spPr>
        <p:txBody>
          <a:bodyPr>
            <a:normAutofit/>
          </a:bodyPr>
          <a:lstStyle>
            <a:lvl1pPr marL="0" indent="0">
              <a:buNone/>
              <a:defRPr sz="2000" baseline="0"/>
            </a:lvl1pPr>
          </a:lstStyle>
          <a:p>
            <a:r>
              <a:rPr lang="en-US"/>
              <a:t>Photo-collage title slide. Insert/Drop Photo Here</a:t>
            </a:r>
          </a:p>
        </p:txBody>
      </p:sp>
    </p:spTree>
    <p:extLst>
      <p:ext uri="{BB962C8B-B14F-4D97-AF65-F5344CB8AC3E}">
        <p14:creationId xmlns:p14="http://schemas.microsoft.com/office/powerpoint/2010/main" val="385031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hoto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22" name="Rectangle 2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1A0A7F5-1412-7E47-A021-6362E8FB550B}"/>
              </a:ext>
            </a:extLst>
          </p:cNvPr>
          <p:cNvSpPr/>
          <p:nvPr userDrawn="1"/>
        </p:nvSpPr>
        <p:spPr>
          <a:xfrm>
            <a:off x="0" y="4258235"/>
            <a:ext cx="12192000" cy="2599765"/>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250"/>
          </a:p>
        </p:txBody>
      </p:sp>
      <p:cxnSp>
        <p:nvCxnSpPr>
          <p:cNvPr id="23" name="Straight Connector 2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09612DB-CD95-2344-9229-26B2E05F4B9B}"/>
              </a:ext>
            </a:extLst>
          </p:cNvPr>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77C2A6B-845E-034D-AE6B-3139424BD13D}"/>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lnSpc>
                <a:spcPct val="110000"/>
              </a:lnSpc>
              <a:buFontTx/>
              <a:buNone/>
              <a:defRPr sz="2333" b="0" i="0">
                <a:solidFill>
                  <a:schemeClr val="bg1"/>
                </a:solidFill>
                <a:latin typeface="DM Sans Medium"/>
                <a:ea typeface="DM Sans Medium" charset="0"/>
                <a:cs typeface="DM Sans Medium"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2"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3B74BB4-5627-9D47-ACB0-FA29499EDA0D}"/>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lnSpc>
                <a:spcPct val="110000"/>
              </a:lnSpc>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3"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689173E-19A2-614B-838A-6992D777B57F}"/>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4"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28864AF-A465-0947-8F00-3B7F7E9D0938}"/>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31" name="Group 30"/>
          <p:cNvGrpSpPr/>
          <p:nvPr userDrawn="1"/>
        </p:nvGrpSpPr>
        <p:grpSpPr>
          <a:xfrm>
            <a:off x="9711826" y="300009"/>
            <a:ext cx="2161221" cy="2201091"/>
            <a:chOff x="11654191" y="360010"/>
            <a:chExt cx="2593465" cy="2641309"/>
          </a:xfrm>
        </p:grpSpPr>
        <p:pic>
          <p:nvPicPr>
            <p:cNvPr id="37" name="Picture 3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369107D-1E21-9349-8D05-3B4DCBA37E2C}"/>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38" name="Picture 3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4126599-9480-6A41-851B-9EBDA0C87EA9}"/>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39" name="Picture 3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73BBD18-CB37-6246-89EA-FF49361470E1}"/>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40" name="Picture 3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F025A6F-A98F-2543-85C7-FE14ADC54498}"/>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41" name="Picture 4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2318945-D375-D342-87F0-9EC7D4C86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pic>
        <p:nvPicPr>
          <p:cNvPr id="42" name="Picture 4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44CBB19-0800-D542-B8ED-C82C56C78E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
        <p:nvSpPr>
          <p:cNvPr id="19"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spTree>
    <p:extLst>
      <p:ext uri="{BB962C8B-B14F-4D97-AF65-F5344CB8AC3E}">
        <p14:creationId xmlns:p14="http://schemas.microsoft.com/office/powerpoint/2010/main" val="428127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hoto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455" y="7026"/>
            <a:ext cx="12216772" cy="6850974"/>
          </a:xfrm>
          <a:prstGeom prst="rect">
            <a:avLst/>
          </a:prstGeom>
        </p:spPr>
      </p:pic>
      <p:sp>
        <p:nvSpPr>
          <p:cNvPr id="31" name="Rectangle 3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C03915D-6014-184E-A1D1-147D3049B55A}"/>
              </a:ext>
            </a:extLst>
          </p:cNvPr>
          <p:cNvSpPr/>
          <p:nvPr userDrawn="1"/>
        </p:nvSpPr>
        <p:spPr>
          <a:xfrm>
            <a:off x="0" y="4258235"/>
            <a:ext cx="12192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sz="1250"/>
          </a:p>
        </p:txBody>
      </p:sp>
      <p:cxnSp>
        <p:nvCxnSpPr>
          <p:cNvPr id="36" name="Straight Connector 3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B8BEE75-6A68-B745-8098-4F332F2558C7}"/>
              </a:ext>
            </a:extLst>
          </p:cNvPr>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9"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5F05F6D-9A29-DC41-B492-94667F8C5338}"/>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0"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CCD4FF5-3394-D74D-B9F0-AFBDC0F409CD}"/>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41"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A888F5C-DE25-5945-B121-24D4E93ACB08}"/>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2"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33BE53E-702E-384E-BDCB-1644DEF28BF7}"/>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2" name="Group 21"/>
          <p:cNvGrpSpPr/>
          <p:nvPr userDrawn="1"/>
        </p:nvGrpSpPr>
        <p:grpSpPr>
          <a:xfrm>
            <a:off x="9711826" y="300009"/>
            <a:ext cx="2161221" cy="2201091"/>
            <a:chOff x="11654191" y="360010"/>
            <a:chExt cx="2593465" cy="2641309"/>
          </a:xfrm>
        </p:grpSpPr>
        <p:pic>
          <p:nvPicPr>
            <p:cNvPr id="23" name="Picture 2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369107D-1E21-9349-8D05-3B4DCBA37E2C}"/>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4" name="Picture 2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4126599-9480-6A41-851B-9EBDA0C87EA9}"/>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7" name="Picture 2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73BBD18-CB37-6246-89EA-FF49361470E1}"/>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8" name="Picture 2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F025A6F-A98F-2543-85C7-FE14ADC54498}"/>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29" name="Picture 2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2318945-D375-D342-87F0-9EC7D4C86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18"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17" name="Picture 1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44CBB19-0800-D542-B8ED-C82C56C78E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262774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229301" cy="6858000"/>
          </a:xfrm>
          <a:prstGeom prst="rect">
            <a:avLst/>
          </a:prstGeom>
        </p:spPr>
      </p:pic>
      <p:sp>
        <p:nvSpPr>
          <p:cNvPr id="18" name="Rectangle 1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49BC080-6C2D-BB47-90C4-F6317AE2EBD5}"/>
              </a:ext>
            </a:extLst>
          </p:cNvPr>
          <p:cNvSpPr/>
          <p:nvPr userDrawn="1"/>
        </p:nvSpPr>
        <p:spPr>
          <a:xfrm>
            <a:off x="0" y="4258235"/>
            <a:ext cx="12192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250"/>
          </a:p>
        </p:txBody>
      </p:sp>
      <p:cxnSp>
        <p:nvCxnSpPr>
          <p:cNvPr id="19" name="Straight Connector 1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0904AF5-41E2-F049-B4D3-A7BDC37E1248}"/>
              </a:ext>
            </a:extLst>
          </p:cNvPr>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8F7775F-4214-A948-B0F5-05696C8B5392}"/>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3"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7707B44-D2FA-0941-90B1-FDEE04E622B9}"/>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4"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0CD705F-D434-4740-AC01-2399ECEFA39B}"/>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5"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A30E962-A745-4F49-82B5-72B781E5CFC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5" name="Group 24"/>
          <p:cNvGrpSpPr/>
          <p:nvPr userDrawn="1"/>
        </p:nvGrpSpPr>
        <p:grpSpPr>
          <a:xfrm>
            <a:off x="9711826" y="300009"/>
            <a:ext cx="2161221" cy="2201091"/>
            <a:chOff x="11654191" y="360010"/>
            <a:chExt cx="2593465" cy="2641309"/>
          </a:xfrm>
        </p:grpSpPr>
        <p:pic>
          <p:nvPicPr>
            <p:cNvPr id="26" name="Picture 2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369107D-1E21-9349-8D05-3B4DCBA37E2C}"/>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7" name="Picture 2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4126599-9480-6A41-851B-9EBDA0C87EA9}"/>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8" name="Picture 2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73BBD18-CB37-6246-89EA-FF49361470E1}"/>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9" name="Picture 2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F025A6F-A98F-2543-85C7-FE14ADC54498}"/>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30" name="Picture 2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2318945-D375-D342-87F0-9EC7D4C86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0"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17" name="Picture 1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44CBB19-0800-D542-B8ED-C82C56C78E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413945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ndard Title 1">
    <p:spTree>
      <p:nvGrpSpPr>
        <p:cNvPr id="1" name=""/>
        <p:cNvGrpSpPr/>
        <p:nvPr/>
      </p:nvGrpSpPr>
      <p:grpSpPr>
        <a:xfrm>
          <a:off x="0" y="0"/>
          <a:ext cx="0" cy="0"/>
          <a:chOff x="0" y="0"/>
          <a:chExt cx="0" cy="0"/>
        </a:xfrm>
      </p:grpSpPr>
      <p:grpSp>
        <p:nvGrpSpPr>
          <p:cNvPr id="8" name="Group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88E8816-43D4-3543-B8F8-BA2D9989DB11}"/>
              </a:ext>
            </a:extLst>
          </p:cNvPr>
          <p:cNvGrpSpPr/>
          <p:nvPr userDrawn="1"/>
        </p:nvGrpSpPr>
        <p:grpSpPr>
          <a:xfrm>
            <a:off x="0" y="330"/>
            <a:ext cx="12191999" cy="4198606"/>
            <a:chOff x="228600" y="397"/>
            <a:chExt cx="14173200" cy="5028824"/>
          </a:xfrm>
        </p:grpSpPr>
        <p:sp>
          <p:nvSpPr>
            <p:cNvPr id="9" name="Rectangle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AC2412F-BCF2-4D4E-90EF-A3C52CD9E9EE}"/>
                </a:ext>
              </a:extLst>
            </p:cNvPr>
            <p:cNvSpPr/>
            <p:nvPr/>
          </p:nvSpPr>
          <p:spPr>
            <a:xfrm>
              <a:off x="228600" y="4880208"/>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0" name="Rectangle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351239B-940D-9F45-90D0-327EA1C77D50}"/>
                </a:ext>
              </a:extLst>
            </p:cNvPr>
            <p:cNvSpPr/>
            <p:nvPr/>
          </p:nvSpPr>
          <p:spPr>
            <a:xfrm>
              <a:off x="228600" y="468967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Rectangle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2C63889-64A0-2843-9AD5-4C1195772E52}"/>
                </a:ext>
              </a:extLst>
            </p:cNvPr>
            <p:cNvSpPr/>
            <p:nvPr/>
          </p:nvSpPr>
          <p:spPr>
            <a:xfrm>
              <a:off x="228600" y="4495643"/>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F592710-E8AB-1941-B5EA-C67250B90086}"/>
                </a:ext>
              </a:extLst>
            </p:cNvPr>
            <p:cNvSpPr/>
            <p:nvPr/>
          </p:nvSpPr>
          <p:spPr>
            <a:xfrm>
              <a:off x="228600" y="4305493"/>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F62B63E-7571-2940-AB05-B15ACCD43646}"/>
                </a:ext>
              </a:extLst>
            </p:cNvPr>
            <p:cNvSpPr/>
            <p:nvPr/>
          </p:nvSpPr>
          <p:spPr>
            <a:xfrm>
              <a:off x="228600" y="4111466"/>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B94D5C5-8E80-4B4B-9E2F-1061EA47A989}"/>
                </a:ext>
              </a:extLst>
            </p:cNvPr>
            <p:cNvSpPr/>
            <p:nvPr/>
          </p:nvSpPr>
          <p:spPr>
            <a:xfrm>
              <a:off x="228600" y="391355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AB9D920-2EB5-534B-A0A8-2E0FAA8C9273}"/>
                </a:ext>
              </a:extLst>
            </p:cNvPr>
            <p:cNvSpPr/>
            <p:nvPr/>
          </p:nvSpPr>
          <p:spPr>
            <a:xfrm>
              <a:off x="228600" y="3713708"/>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6" name="Rectangle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89CC3F-C41C-0547-B3A8-22F01F32704F}"/>
                </a:ext>
              </a:extLst>
            </p:cNvPr>
            <p:cNvSpPr/>
            <p:nvPr/>
          </p:nvSpPr>
          <p:spPr>
            <a:xfrm rot="10800000">
              <a:off x="228600" y="2437931"/>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7" name="Rectangle 1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111B70F-E8A6-0144-9B42-F900625A9FFC}"/>
                </a:ext>
              </a:extLst>
            </p:cNvPr>
            <p:cNvSpPr/>
            <p:nvPr/>
          </p:nvSpPr>
          <p:spPr>
            <a:xfrm rot="10800000">
              <a:off x="228600" y="264849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8" name="Rectangle 1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313889B-68FC-0C4B-9A74-A0F48338D310}"/>
                </a:ext>
              </a:extLst>
            </p:cNvPr>
            <p:cNvSpPr/>
            <p:nvPr/>
          </p:nvSpPr>
          <p:spPr>
            <a:xfrm rot="10800000">
              <a:off x="228600" y="2858041"/>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9" name="Rectangle 1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3848BA7-CF67-8B48-9B47-8FD776379AAD}"/>
                </a:ext>
              </a:extLst>
            </p:cNvPr>
            <p:cNvSpPr/>
            <p:nvPr/>
          </p:nvSpPr>
          <p:spPr>
            <a:xfrm rot="10800000">
              <a:off x="228600" y="3067592"/>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0" name="Rectangle 1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8F4E4CA-91E5-6347-B7F9-5E966551753E}"/>
                </a:ext>
              </a:extLst>
            </p:cNvPr>
            <p:cNvSpPr/>
            <p:nvPr/>
          </p:nvSpPr>
          <p:spPr>
            <a:xfrm rot="10800000">
              <a:off x="228600" y="3281023"/>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1" name="Rectangle 2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9431090-C62D-754C-B909-24D8FE4A458C}"/>
                </a:ext>
              </a:extLst>
            </p:cNvPr>
            <p:cNvSpPr/>
            <p:nvPr/>
          </p:nvSpPr>
          <p:spPr>
            <a:xfrm rot="10800000">
              <a:off x="228600" y="349639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2" name="Rectangle 2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D134BE3-DC22-A243-9E50-E4204B5C17F4}"/>
                </a:ext>
              </a:extLst>
            </p:cNvPr>
            <p:cNvSpPr/>
            <p:nvPr/>
          </p:nvSpPr>
          <p:spPr>
            <a:xfrm>
              <a:off x="228600" y="2249258"/>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3" name="Rectangle 2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25E05DA-D377-0640-8629-2FEF2211D2CC}"/>
                </a:ext>
              </a:extLst>
            </p:cNvPr>
            <p:cNvSpPr/>
            <p:nvPr/>
          </p:nvSpPr>
          <p:spPr>
            <a:xfrm>
              <a:off x="228600" y="205522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4" name="Rectangle 2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824F76C-1F94-004C-9F92-90015DF64754}"/>
                </a:ext>
              </a:extLst>
            </p:cNvPr>
            <p:cNvSpPr/>
            <p:nvPr/>
          </p:nvSpPr>
          <p:spPr>
            <a:xfrm>
              <a:off x="228600" y="1865080"/>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5" name="Rectangle 2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DBEBC27-C4A9-0046-AB43-2085F8241D27}"/>
                </a:ext>
              </a:extLst>
            </p:cNvPr>
            <p:cNvSpPr/>
            <p:nvPr/>
          </p:nvSpPr>
          <p:spPr>
            <a:xfrm>
              <a:off x="228600" y="1671052"/>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6" name="Rectangle 2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5E8F83E-7089-BA4C-935E-EB92B2120501}"/>
                </a:ext>
              </a:extLst>
            </p:cNvPr>
            <p:cNvSpPr/>
            <p:nvPr/>
          </p:nvSpPr>
          <p:spPr>
            <a:xfrm>
              <a:off x="228600" y="1473142"/>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7" name="Rectangle 2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E6EC7F3-E133-014A-88C5-822D15FDA617}"/>
                </a:ext>
              </a:extLst>
            </p:cNvPr>
            <p:cNvSpPr/>
            <p:nvPr/>
          </p:nvSpPr>
          <p:spPr>
            <a:xfrm>
              <a:off x="228600" y="1273293"/>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8" name="Rectangle 2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3C9F428-0034-FD4E-A744-0A52D09B035C}"/>
                </a:ext>
              </a:extLst>
            </p:cNvPr>
            <p:cNvSpPr/>
            <p:nvPr/>
          </p:nvSpPr>
          <p:spPr>
            <a:xfrm rot="10800000">
              <a:off x="228600" y="397"/>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9" name="Rectangle 2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158144C-A02B-8340-AFC5-585EB198EF5B}"/>
                </a:ext>
              </a:extLst>
            </p:cNvPr>
            <p:cNvSpPr/>
            <p:nvPr/>
          </p:nvSpPr>
          <p:spPr>
            <a:xfrm rot="10800000">
              <a:off x="228600" y="210957"/>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0" name="Rectangle 2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B442B7B-A733-A749-A724-3C20EB85508F}"/>
                </a:ext>
              </a:extLst>
            </p:cNvPr>
            <p:cNvSpPr/>
            <p:nvPr/>
          </p:nvSpPr>
          <p:spPr>
            <a:xfrm rot="10800000">
              <a:off x="228600" y="42050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1" name="Rectangle 3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A0312A9-7F4F-6344-AB2D-3DACEA187AE2}"/>
                </a:ext>
              </a:extLst>
            </p:cNvPr>
            <p:cNvSpPr/>
            <p:nvPr/>
          </p:nvSpPr>
          <p:spPr>
            <a:xfrm rot="10800000">
              <a:off x="228600" y="630057"/>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2" name="Rectangle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8188C49-33E2-1F49-98A8-E840769E9157}"/>
                </a:ext>
              </a:extLst>
            </p:cNvPr>
            <p:cNvSpPr/>
            <p:nvPr/>
          </p:nvSpPr>
          <p:spPr>
            <a:xfrm rot="10800000">
              <a:off x="228600" y="843491"/>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3" name="Rectangle 3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1467069-8B76-BB43-91F0-CB0BCA7A4AC0}"/>
                </a:ext>
              </a:extLst>
            </p:cNvPr>
            <p:cNvSpPr/>
            <p:nvPr/>
          </p:nvSpPr>
          <p:spPr>
            <a:xfrm rot="10800000">
              <a:off x="228600" y="1058857"/>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35" name="Straight Connector 3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FF91861-FA90-E44B-AC21-C6EF89C01D84}"/>
              </a:ext>
            </a:extLst>
          </p:cNvPr>
          <p:cNvCxnSpPr/>
          <p:nvPr userDrawn="1"/>
        </p:nvCxnSpPr>
        <p:spPr>
          <a:xfrm>
            <a:off x="476250" y="5462828"/>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6"/>
          </a:xfrm>
          <a:prstGeom prst="rect">
            <a:avLst/>
          </a:prstGeom>
        </p:spPr>
      </p:pic>
      <p:pic>
        <p:nvPicPr>
          <p:cNvPr id="49" name="Picture 4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0381" y="5758952"/>
            <a:ext cx="745368" cy="602902"/>
          </a:xfrm>
          <a:prstGeom prst="rect">
            <a:avLst/>
          </a:prstGeom>
        </p:spPr>
      </p:pic>
      <p:sp>
        <p:nvSpPr>
          <p:cNvPr id="41"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02EB106-AEF3-E44A-B21E-467BC091B042}"/>
              </a:ext>
            </a:extLst>
          </p:cNvPr>
          <p:cNvSpPr>
            <a:spLocks noGrp="1"/>
          </p:cNvSpPr>
          <p:nvPr>
            <p:ph type="body" sz="quarter" idx="10" hasCustomPrompt="1"/>
          </p:nvPr>
        </p:nvSpPr>
        <p:spPr>
          <a:xfrm>
            <a:off x="1397001" y="4159250"/>
            <a:ext cx="8131084" cy="1136068"/>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7FD866B-018F-1444-A52F-A0200F4ACA1A}"/>
              </a:ext>
            </a:extLst>
          </p:cNvPr>
          <p:cNvSpPr>
            <a:spLocks noGrp="1"/>
          </p:cNvSpPr>
          <p:nvPr>
            <p:ph type="body" sz="quarter" idx="11" hasCustomPrompt="1"/>
          </p:nvPr>
        </p:nvSpPr>
        <p:spPr>
          <a:xfrm>
            <a:off x="1397136" y="5757333"/>
            <a:ext cx="3895989" cy="924510"/>
          </a:xfrm>
          <a:prstGeom prst="rect">
            <a:avLst/>
          </a:prstGeom>
        </p:spPr>
        <p:txBody>
          <a:bodyPr lIns="0" rIns="0">
            <a:noAutofit/>
          </a:bodyPr>
          <a:lstStyle>
            <a:lvl1pPr marL="0" indent="0">
              <a:lnSpc>
                <a:spcPct val="100000"/>
              </a:lnSpc>
              <a:spcBef>
                <a:spcPct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5"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4597B7E-5724-6D41-9D3E-83EC79C47569}"/>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ct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6"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lumMod val="65000"/>
                  </a:schemeClr>
                </a:solidFill>
              </a:defRPr>
            </a:lvl1pPr>
          </a:lstStyle>
          <a:p>
            <a:pPr lvl="0"/>
            <a:r>
              <a:rPr lang="en-US"/>
              <a:t>Date</a:t>
            </a:r>
          </a:p>
        </p:txBody>
      </p:sp>
      <p:sp>
        <p:nvSpPr>
          <p:cNvPr id="37" name="Rectangle 3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E73E552-5783-644E-AE96-88BDCD19D1DC}"/>
              </a:ext>
            </a:extLst>
          </p:cNvPr>
          <p:cNvSpPr/>
          <p:nvPr userDrawn="1"/>
        </p:nvSpPr>
        <p:spPr>
          <a:xfrm>
            <a:off x="0" y="6204000"/>
            <a:ext cx="1158000" cy="6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Photo">
    <p:spTree>
      <p:nvGrpSpPr>
        <p:cNvPr id="1" name=""/>
        <p:cNvGrpSpPr/>
        <p:nvPr/>
      </p:nvGrpSpPr>
      <p:grpSpPr>
        <a:xfrm>
          <a:off x="0" y="0"/>
          <a:ext cx="0" cy="0"/>
          <a:chOff x="0" y="0"/>
          <a:chExt cx="0" cy="0"/>
        </a:xfrm>
      </p:grpSpPr>
      <p:sp>
        <p:nvSpPr>
          <p:cNvPr id="10" name="Picture Placeholder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4C48DF8-AF84-C642-B722-B48C8CF2B2DF}"/>
              </a:ext>
            </a:extLst>
          </p:cNvPr>
          <p:cNvSpPr>
            <a:spLocks noGrp="1"/>
          </p:cNvSpPr>
          <p:nvPr>
            <p:ph type="pic" sz="quarter" idx="14"/>
          </p:nvPr>
        </p:nvSpPr>
        <p:spPr>
          <a:xfrm>
            <a:off x="5682712" y="1397001"/>
            <a:ext cx="6509288" cy="5460999"/>
          </a:xfrm>
        </p:spPr>
        <p:txBody>
          <a:bodyPr/>
          <a:lstStyle/>
          <a:p>
            <a:r>
              <a:rPr lang="en-US"/>
              <a:t>Click icon to add picture</a:t>
            </a:r>
          </a:p>
        </p:txBody>
      </p:sp>
      <p:sp>
        <p:nvSpPr>
          <p:cNvPr id="2" name="Title 1"/>
          <p:cNvSpPr>
            <a:spLocks noGrp="1"/>
          </p:cNvSpPr>
          <p:nvPr>
            <p:ph type="title"/>
          </p:nvPr>
        </p:nvSpPr>
        <p:spPr>
          <a:xfrm>
            <a:off x="444500" y="95250"/>
            <a:ext cx="10858500" cy="762000"/>
          </a:xfrm>
        </p:spPr>
        <p:txBody>
          <a:bodyPr anchor="ctr"/>
          <a:lstStyle>
            <a:lvl1pPr>
              <a:defRPr sz="2500"/>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274C334-D308-5346-B457-E27A7BCF9DB5}"/>
              </a:ext>
            </a:extLst>
          </p:cNvPr>
          <p:cNvSpPr>
            <a:spLocks noGrp="1"/>
          </p:cNvSpPr>
          <p:nvPr>
            <p:ph type="body" sz="quarter" idx="13"/>
          </p:nvPr>
        </p:nvSpPr>
        <p:spPr>
          <a:xfrm>
            <a:off x="603250" y="1397000"/>
            <a:ext cx="4309682" cy="4530990"/>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698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tandard Title 2">
    <p:spTree>
      <p:nvGrpSpPr>
        <p:cNvPr id="1" name=""/>
        <p:cNvGrpSpPr/>
        <p:nvPr/>
      </p:nvGrpSpPr>
      <p:grpSpPr>
        <a:xfrm>
          <a:off x="0" y="0"/>
          <a:ext cx="0" cy="0"/>
          <a:chOff x="0" y="0"/>
          <a:chExt cx="0" cy="0"/>
        </a:xfrm>
      </p:grpSpPr>
      <p:grpSp>
        <p:nvGrpSpPr>
          <p:cNvPr id="8" name="Group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88E8816-43D4-3543-B8F8-BA2D9989DB11}"/>
              </a:ext>
            </a:extLst>
          </p:cNvPr>
          <p:cNvGrpSpPr/>
          <p:nvPr userDrawn="1"/>
        </p:nvGrpSpPr>
        <p:grpSpPr>
          <a:xfrm>
            <a:off x="0" y="330"/>
            <a:ext cx="12191999" cy="4198606"/>
            <a:chOff x="228600" y="396"/>
            <a:chExt cx="14173200" cy="5028804"/>
          </a:xfrm>
          <a:solidFill>
            <a:srgbClr val="076BE6"/>
          </a:solidFill>
        </p:grpSpPr>
        <p:sp>
          <p:nvSpPr>
            <p:cNvPr id="9" name="Rectangle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0" name="Rectangle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Rectangle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6" name="Rectangle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7" name="Rectangle 1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8" name="Rectangle 1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9" name="Rectangle 1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0" name="Rectangle 1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1" name="Rectangle 2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2" name="Rectangle 2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3" name="Rectangle 2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4" name="Rectangle 2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5" name="Rectangle 2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6" name="Rectangle 2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7" name="Rectangle 2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8" name="Rectangle 2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9" name="Rectangle 2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0" name="Rectangle 2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1" name="Rectangle 3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2" name="Rectangle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3" name="Rectangle 3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35" name="Straight Connector 3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FF91861-FA90-E44B-AC21-C6EF89C01D84}"/>
              </a:ext>
            </a:extLst>
          </p:cNvPr>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598535E-69EE-6648-BC18-406DC135878E}"/>
              </a:ext>
            </a:extLst>
          </p:cNvPr>
          <p:cNvSpPr>
            <a:spLocks noGrp="1"/>
          </p:cNvSpPr>
          <p:nvPr>
            <p:ph type="body" sz="quarter" idx="10" hasCustomPrompt="1"/>
          </p:nvPr>
        </p:nvSpPr>
        <p:spPr>
          <a:xfrm>
            <a:off x="1397000" y="4165695"/>
            <a:ext cx="8166498" cy="1136066"/>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3"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F93AC33-28FD-2746-9916-8586F2EE314F}"/>
              </a:ext>
            </a:extLst>
          </p:cNvPr>
          <p:cNvSpPr>
            <a:spLocks noGrp="1"/>
          </p:cNvSpPr>
          <p:nvPr>
            <p:ph type="body" sz="quarter" idx="11" hasCustomPrompt="1"/>
          </p:nvPr>
        </p:nvSpPr>
        <p:spPr>
          <a:xfrm>
            <a:off x="1397135" y="5757333"/>
            <a:ext cx="3895989" cy="924510"/>
          </a:xfrm>
          <a:prstGeom prst="rect">
            <a:avLst/>
          </a:prstGeom>
        </p:spPr>
        <p:txBody>
          <a:bodyPr lIns="0" rIns="0">
            <a:noAutofit/>
          </a:bodyPr>
          <a:lstStyle>
            <a:lvl1pPr marL="0" indent="0">
              <a:lnSpc>
                <a:spcPct val="100000"/>
              </a:lnSpc>
              <a:spcBef>
                <a:spcPct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4"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643C8C2-7B6C-934F-BBCB-B2C871877FA0}"/>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ct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38" name="Picture 3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0529" y="5758952"/>
            <a:ext cx="745070" cy="602902"/>
          </a:xfrm>
          <a:prstGeom prst="rect">
            <a:avLst/>
          </a:prstGeom>
        </p:spPr>
      </p:pic>
      <p:sp>
        <p:nvSpPr>
          <p:cNvPr id="39"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solidFill>
              </a:defRPr>
            </a:lvl1pPr>
          </a:lstStyle>
          <a:p>
            <a:pPr lvl="0"/>
            <a:r>
              <a:rPr lang="en-US"/>
              <a:t>Date</a:t>
            </a:r>
          </a:p>
        </p:txBody>
      </p:sp>
      <p:sp>
        <p:nvSpPr>
          <p:cNvPr id="40" name="Rectangle 3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1BF3DD9-FBBE-214E-8EDF-165A8CD97F0C}"/>
              </a:ext>
            </a:extLst>
          </p:cNvPr>
          <p:cNvSpPr/>
          <p:nvPr userDrawn="1"/>
        </p:nvSpPr>
        <p:spPr>
          <a:xfrm>
            <a:off x="0" y="6204000"/>
            <a:ext cx="1158000" cy="65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Tree>
    <p:extLst>
      <p:ext uri="{BB962C8B-B14F-4D97-AF65-F5344CB8AC3E}">
        <p14:creationId xmlns:p14="http://schemas.microsoft.com/office/powerpoint/2010/main" val="261819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andard Title 3">
    <p:spTree>
      <p:nvGrpSpPr>
        <p:cNvPr id="1" name=""/>
        <p:cNvGrpSpPr/>
        <p:nvPr/>
      </p:nvGrpSpPr>
      <p:grpSpPr>
        <a:xfrm>
          <a:off x="0" y="0"/>
          <a:ext cx="0" cy="0"/>
          <a:chOff x="0" y="0"/>
          <a:chExt cx="0" cy="0"/>
        </a:xfrm>
      </p:grpSpPr>
      <p:sp>
        <p:nvSpPr>
          <p:cNvPr id="2" name="Rectang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9C48B25-212D-AE44-A3EB-224F07916374}"/>
              </a:ext>
            </a:extLst>
          </p:cNvPr>
          <p:cNvSpPr/>
          <p:nvPr userDrawn="1"/>
        </p:nvSpPr>
        <p:spPr>
          <a:xfrm>
            <a:off x="-1" y="0"/>
            <a:ext cx="12192001" cy="6858000"/>
          </a:xfrm>
          <a:prstGeom prst="rect">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nvGrpSpPr>
          <p:cNvPr id="8" name="Group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88E8816-43D4-3543-B8F8-BA2D9989DB11}"/>
              </a:ext>
            </a:extLst>
          </p:cNvPr>
          <p:cNvGrpSpPr/>
          <p:nvPr userDrawn="1"/>
        </p:nvGrpSpPr>
        <p:grpSpPr>
          <a:xfrm>
            <a:off x="0" y="330"/>
            <a:ext cx="12191999" cy="4198606"/>
            <a:chOff x="228600" y="396"/>
            <a:chExt cx="14173200" cy="5028804"/>
          </a:xfrm>
          <a:solidFill>
            <a:srgbClr val="44A4DB"/>
          </a:solidFill>
        </p:grpSpPr>
        <p:sp>
          <p:nvSpPr>
            <p:cNvPr id="9" name="Rectangle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0" name="Rectangle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Rectangle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6" name="Rectangle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7" name="Rectangle 1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8" name="Rectangle 1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9" name="Rectangle 1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0" name="Rectangle 1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1" name="Rectangle 2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2" name="Rectangle 2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3" name="Rectangle 2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4" name="Rectangle 2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5" name="Rectangle 2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6" name="Rectangle 2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7" name="Rectangle 2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8" name="Rectangle 2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9" name="Rectangle 2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0" name="Rectangle 2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1" name="Rectangle 3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2" name="Rectangle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3" name="Rectangle 3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35" name="Straight Connector 3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FF91861-FA90-E44B-AC21-C6EF89C01D84}"/>
              </a:ext>
            </a:extLst>
          </p:cNvPr>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C098FEE-3B74-3A45-A22C-CE9B248464EF}"/>
              </a:ext>
            </a:extLst>
          </p:cNvPr>
          <p:cNvSpPr>
            <a:spLocks noGrp="1"/>
          </p:cNvSpPr>
          <p:nvPr>
            <p:ph type="body" sz="quarter" idx="10" hasCustomPrompt="1"/>
          </p:nvPr>
        </p:nvSpPr>
        <p:spPr>
          <a:xfrm>
            <a:off x="1402577" y="4165694"/>
            <a:ext cx="8166498"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6CD9287-ABBC-C54A-8E1C-7D236A91C91B}"/>
              </a:ext>
            </a:extLst>
          </p:cNvPr>
          <p:cNvSpPr>
            <a:spLocks noGrp="1"/>
          </p:cNvSpPr>
          <p:nvPr>
            <p:ph type="body" sz="quarter" idx="11" hasCustomPrompt="1"/>
          </p:nvPr>
        </p:nvSpPr>
        <p:spPr>
          <a:xfrm>
            <a:off x="1402711" y="5757333"/>
            <a:ext cx="3895989" cy="924510"/>
          </a:xfrm>
          <a:prstGeom prst="rect">
            <a:avLst/>
          </a:prstGeom>
        </p:spPr>
        <p:txBody>
          <a:bodyPr>
            <a:normAutofit/>
          </a:bodyPr>
          <a:lstStyle>
            <a:lvl1pPr marL="0" indent="0">
              <a:lnSpc>
                <a:spcPct val="100000"/>
              </a:lnSpc>
              <a:spcBef>
                <a:spcPct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3"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941855-2960-3E40-A235-348A0F0634F9}"/>
              </a:ext>
            </a:extLst>
          </p:cNvPr>
          <p:cNvSpPr>
            <a:spLocks noGrp="1"/>
          </p:cNvSpPr>
          <p:nvPr>
            <p:ph type="body" sz="quarter" idx="12" hasCustomPrompt="1"/>
          </p:nvPr>
        </p:nvSpPr>
        <p:spPr>
          <a:xfrm>
            <a:off x="5673086" y="5757333"/>
            <a:ext cx="3895989" cy="924510"/>
          </a:xfrm>
          <a:prstGeom prst="rect">
            <a:avLst/>
          </a:prstGeom>
        </p:spPr>
        <p:txBody>
          <a:bodyPr>
            <a:normAutofit/>
          </a:bodyPr>
          <a:lstStyle>
            <a:lvl1pPr marL="0" indent="0">
              <a:lnSpc>
                <a:spcPct val="100000"/>
              </a:lnSpc>
              <a:spcBef>
                <a:spcPct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39" name="Picture 3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1653" y="5758952"/>
            <a:ext cx="742824" cy="602902"/>
          </a:xfrm>
          <a:prstGeom prst="rect">
            <a:avLst/>
          </a:prstGeom>
        </p:spPr>
      </p:pic>
      <p:sp>
        <p:nvSpPr>
          <p:cNvPr id="44"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1"/>
                </a:solidFill>
              </a:defRPr>
            </a:lvl1pPr>
          </a:lstStyle>
          <a:p>
            <a:pPr lvl="0"/>
            <a:r>
              <a:rPr lang="en-US"/>
              <a:t>Date</a:t>
            </a:r>
          </a:p>
        </p:txBody>
      </p:sp>
    </p:spTree>
    <p:extLst>
      <p:ext uri="{BB962C8B-B14F-4D97-AF65-F5344CB8AC3E}">
        <p14:creationId xmlns:p14="http://schemas.microsoft.com/office/powerpoint/2010/main" val="38022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andard Title 4">
    <p:spTree>
      <p:nvGrpSpPr>
        <p:cNvPr id="1" name=""/>
        <p:cNvGrpSpPr/>
        <p:nvPr/>
      </p:nvGrpSpPr>
      <p:grpSpPr>
        <a:xfrm>
          <a:off x="0" y="0"/>
          <a:ext cx="0" cy="0"/>
          <a:chOff x="0" y="0"/>
          <a:chExt cx="0" cy="0"/>
        </a:xfrm>
      </p:grpSpPr>
      <p:grpSp>
        <p:nvGrpSpPr>
          <p:cNvPr id="3" name="Group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F2498B2-B5BE-2E4B-B359-161EAA28D522}"/>
              </a:ext>
            </a:extLst>
          </p:cNvPr>
          <p:cNvGrpSpPr/>
          <p:nvPr userDrawn="1"/>
        </p:nvGrpSpPr>
        <p:grpSpPr>
          <a:xfrm>
            <a:off x="0" y="330"/>
            <a:ext cx="12191999" cy="4198606"/>
            <a:chOff x="-1" y="395"/>
            <a:chExt cx="14630398" cy="5038327"/>
          </a:xfrm>
        </p:grpSpPr>
        <p:sp>
          <p:nvSpPr>
            <p:cNvPr id="9" name="Rectangle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AC2412F-BCF2-4D4E-90EF-A3C52CD9E9EE}"/>
                </a:ext>
              </a:extLst>
            </p:cNvPr>
            <p:cNvSpPr/>
            <p:nvPr/>
          </p:nvSpPr>
          <p:spPr>
            <a:xfrm>
              <a:off x="-1" y="4889427"/>
              <a:ext cx="14630398"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0" name="Rectangle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351239B-940D-9F45-90D0-327EA1C77D50}"/>
                </a:ext>
              </a:extLst>
            </p:cNvPr>
            <p:cNvSpPr/>
            <p:nvPr/>
          </p:nvSpPr>
          <p:spPr>
            <a:xfrm>
              <a:off x="-1" y="4698530"/>
              <a:ext cx="14630398"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Rectangle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2C63889-64A0-2843-9AD5-4C1195772E52}"/>
                </a:ext>
              </a:extLst>
            </p:cNvPr>
            <p:cNvSpPr/>
            <p:nvPr/>
          </p:nvSpPr>
          <p:spPr>
            <a:xfrm>
              <a:off x="-1" y="4504136"/>
              <a:ext cx="14630398"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F592710-E8AB-1941-B5EA-C67250B90086}"/>
                </a:ext>
              </a:extLst>
            </p:cNvPr>
            <p:cNvSpPr/>
            <p:nvPr/>
          </p:nvSpPr>
          <p:spPr>
            <a:xfrm>
              <a:off x="-1" y="4313627"/>
              <a:ext cx="14630398"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F62B63E-7571-2940-AB05-B15ACCD43646}"/>
                </a:ext>
              </a:extLst>
            </p:cNvPr>
            <p:cNvSpPr/>
            <p:nvPr/>
          </p:nvSpPr>
          <p:spPr>
            <a:xfrm>
              <a:off x="-1" y="4119233"/>
              <a:ext cx="14630398"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B94D5C5-8E80-4B4B-9E2F-1061EA47A989}"/>
                </a:ext>
              </a:extLst>
            </p:cNvPr>
            <p:cNvSpPr/>
            <p:nvPr/>
          </p:nvSpPr>
          <p:spPr>
            <a:xfrm>
              <a:off x="-1" y="3920949"/>
              <a:ext cx="14630398"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AB9D920-2EB5-534B-A0A8-2E0FAA8C9273}"/>
                </a:ext>
              </a:extLst>
            </p:cNvPr>
            <p:cNvSpPr/>
            <p:nvPr/>
          </p:nvSpPr>
          <p:spPr>
            <a:xfrm>
              <a:off x="-1" y="3720723"/>
              <a:ext cx="14630398"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6" name="Rectangle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89CC3F-C41C-0547-B3A8-22F01F32704F}"/>
                </a:ext>
              </a:extLst>
            </p:cNvPr>
            <p:cNvSpPr/>
            <p:nvPr/>
          </p:nvSpPr>
          <p:spPr>
            <a:xfrm rot="10800000">
              <a:off x="-1" y="2442535"/>
              <a:ext cx="14630398"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7" name="Rectangle 1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111B70F-E8A6-0144-9B42-F900625A9FFC}"/>
                </a:ext>
              </a:extLst>
            </p:cNvPr>
            <p:cNvSpPr/>
            <p:nvPr/>
          </p:nvSpPr>
          <p:spPr>
            <a:xfrm rot="10800000">
              <a:off x="-1" y="2653493"/>
              <a:ext cx="14630398"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8" name="Rectangle 1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313889B-68FC-0C4B-9A74-A0F48338D310}"/>
                </a:ext>
              </a:extLst>
            </p:cNvPr>
            <p:cNvSpPr/>
            <p:nvPr/>
          </p:nvSpPr>
          <p:spPr>
            <a:xfrm rot="10800000">
              <a:off x="-1" y="2863439"/>
              <a:ext cx="14630398"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9" name="Rectangle 1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3848BA7-CF67-8B48-9B47-8FD776379AAD}"/>
                </a:ext>
              </a:extLst>
            </p:cNvPr>
            <p:cNvSpPr/>
            <p:nvPr/>
          </p:nvSpPr>
          <p:spPr>
            <a:xfrm rot="10800000">
              <a:off x="-1" y="3073386"/>
              <a:ext cx="14630398"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0" name="Rectangle 1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8F4E4CA-91E5-6347-B7F9-5E966551753E}"/>
                </a:ext>
              </a:extLst>
            </p:cNvPr>
            <p:cNvSpPr/>
            <p:nvPr/>
          </p:nvSpPr>
          <p:spPr>
            <a:xfrm rot="10800000">
              <a:off x="-1" y="3287220"/>
              <a:ext cx="14630398"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1" name="Rectangle 2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9431090-C62D-754C-B909-24D8FE4A458C}"/>
                </a:ext>
              </a:extLst>
            </p:cNvPr>
            <p:cNvSpPr/>
            <p:nvPr/>
          </p:nvSpPr>
          <p:spPr>
            <a:xfrm rot="10800000">
              <a:off x="-1" y="3503000"/>
              <a:ext cx="14630398"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2" name="Rectangle 2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D134BE3-DC22-A243-9E50-E4204B5C17F4}"/>
                </a:ext>
              </a:extLst>
            </p:cNvPr>
            <p:cNvSpPr/>
            <p:nvPr/>
          </p:nvSpPr>
          <p:spPr>
            <a:xfrm>
              <a:off x="-1" y="2253505"/>
              <a:ext cx="14630398"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3" name="Rectangle 2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25E05DA-D377-0640-8629-2FEF2211D2CC}"/>
                </a:ext>
              </a:extLst>
            </p:cNvPr>
            <p:cNvSpPr/>
            <p:nvPr/>
          </p:nvSpPr>
          <p:spPr>
            <a:xfrm>
              <a:off x="-1" y="2059109"/>
              <a:ext cx="14630398"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4" name="Rectangle 2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824F76C-1F94-004C-9F92-90015DF64754}"/>
                </a:ext>
              </a:extLst>
            </p:cNvPr>
            <p:cNvSpPr/>
            <p:nvPr/>
          </p:nvSpPr>
          <p:spPr>
            <a:xfrm>
              <a:off x="-1" y="1868602"/>
              <a:ext cx="14630398"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5" name="Rectangle 2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DBEBC27-C4A9-0046-AB43-2085F8241D27}"/>
                </a:ext>
              </a:extLst>
            </p:cNvPr>
            <p:cNvSpPr/>
            <p:nvPr/>
          </p:nvSpPr>
          <p:spPr>
            <a:xfrm>
              <a:off x="-1" y="1674207"/>
              <a:ext cx="14630398"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6" name="Rectangle 2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5E8F83E-7089-BA4C-935E-EB92B2120501}"/>
                </a:ext>
              </a:extLst>
            </p:cNvPr>
            <p:cNvSpPr/>
            <p:nvPr/>
          </p:nvSpPr>
          <p:spPr>
            <a:xfrm>
              <a:off x="-1" y="1475923"/>
              <a:ext cx="14630398"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7" name="Rectangle 2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E6EC7F3-E133-014A-88C5-822D15FDA617}"/>
                </a:ext>
              </a:extLst>
            </p:cNvPr>
            <p:cNvSpPr/>
            <p:nvPr/>
          </p:nvSpPr>
          <p:spPr>
            <a:xfrm>
              <a:off x="-1" y="1275696"/>
              <a:ext cx="14630398"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8" name="Rectangle 2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3C9F428-0034-FD4E-A744-0A52D09B035C}"/>
                </a:ext>
              </a:extLst>
            </p:cNvPr>
            <p:cNvSpPr/>
            <p:nvPr/>
          </p:nvSpPr>
          <p:spPr>
            <a:xfrm rot="10800000">
              <a:off x="-1" y="395"/>
              <a:ext cx="14630398"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solidFill>
                  <a:schemeClr val="accent3"/>
                </a:solidFill>
              </a:endParaRPr>
            </a:p>
          </p:txBody>
        </p:sp>
        <p:sp>
          <p:nvSpPr>
            <p:cNvPr id="29" name="Rectangle 2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158144C-A02B-8340-AFC5-585EB198EF5B}"/>
                </a:ext>
              </a:extLst>
            </p:cNvPr>
            <p:cNvSpPr/>
            <p:nvPr/>
          </p:nvSpPr>
          <p:spPr>
            <a:xfrm rot="10800000">
              <a:off x="-1" y="211353"/>
              <a:ext cx="14630398"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0" name="Rectangle 2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B442B7B-A733-A749-A724-3C20EB85508F}"/>
                </a:ext>
              </a:extLst>
            </p:cNvPr>
            <p:cNvSpPr/>
            <p:nvPr/>
          </p:nvSpPr>
          <p:spPr>
            <a:xfrm rot="10800000">
              <a:off x="-1" y="421300"/>
              <a:ext cx="14630398"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1" name="Rectangle 3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A0312A9-7F4F-6344-AB2D-3DACEA187AE2}"/>
                </a:ext>
              </a:extLst>
            </p:cNvPr>
            <p:cNvSpPr/>
            <p:nvPr/>
          </p:nvSpPr>
          <p:spPr>
            <a:xfrm rot="10800000">
              <a:off x="-1" y="631246"/>
              <a:ext cx="14630398"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2" name="Rectangle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8188C49-33E2-1F49-98A8-E840769E9157}"/>
                </a:ext>
              </a:extLst>
            </p:cNvPr>
            <p:cNvSpPr/>
            <p:nvPr/>
          </p:nvSpPr>
          <p:spPr>
            <a:xfrm rot="10800000">
              <a:off x="-1" y="845082"/>
              <a:ext cx="14630398"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3" name="Rectangle 3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1467069-8B76-BB43-91F0-CB0BCA7A4AC0}"/>
                </a:ext>
              </a:extLst>
            </p:cNvPr>
            <p:cNvSpPr/>
            <p:nvPr/>
          </p:nvSpPr>
          <p:spPr>
            <a:xfrm rot="10800000">
              <a:off x="-1" y="1060860"/>
              <a:ext cx="14630398"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35" name="Straight Connector 3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FF91861-FA90-E44B-AC21-C6EF89C01D84}"/>
              </a:ext>
            </a:extLst>
          </p:cNvPr>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C098FEE-3B74-3A45-A22C-CE9B248464EF}"/>
              </a:ext>
            </a:extLst>
          </p:cNvPr>
          <p:cNvSpPr>
            <a:spLocks noGrp="1"/>
          </p:cNvSpPr>
          <p:nvPr userDrawn="1">
            <p:ph type="body" sz="quarter" idx="10" hasCustomPrompt="1"/>
          </p:nvPr>
        </p:nvSpPr>
        <p:spPr>
          <a:xfrm>
            <a:off x="1397001" y="4165694"/>
            <a:ext cx="8166499"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6CD9287-ABBC-C54A-8E1C-7D236A91C91B}"/>
              </a:ext>
            </a:extLst>
          </p:cNvPr>
          <p:cNvSpPr>
            <a:spLocks noGrp="1"/>
          </p:cNvSpPr>
          <p:nvPr userDrawn="1">
            <p:ph type="body" sz="quarter" idx="11" hasCustomPrompt="1"/>
          </p:nvPr>
        </p:nvSpPr>
        <p:spPr>
          <a:xfrm>
            <a:off x="1397136" y="5757333"/>
            <a:ext cx="3895989" cy="924510"/>
          </a:xfrm>
          <a:prstGeom prst="rect">
            <a:avLst/>
          </a:prstGeom>
        </p:spPr>
        <p:txBody>
          <a:bodyPr>
            <a:normAutofit/>
          </a:bodyPr>
          <a:lstStyle>
            <a:lvl1pPr marL="0" indent="0">
              <a:lnSpc>
                <a:spcPct val="100000"/>
              </a:lnSpc>
              <a:spcBef>
                <a:spcPct val="0"/>
              </a:spcBef>
              <a:buFontTx/>
              <a:buNone/>
              <a:defRPr lang="en-US" sz="1667" b="0" i="0" kern="120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ct val="0"/>
              </a:spcBef>
              <a:buFontTx/>
              <a:buNone/>
            </a:pPr>
            <a:r>
              <a:rPr lang="en-US"/>
              <a:t>Edit Presenter’s  Name</a:t>
            </a:r>
            <a:br>
              <a:rPr lang="en-US"/>
            </a:br>
            <a:r>
              <a:rPr lang="en-US"/>
              <a:t>Title</a:t>
            </a:r>
          </a:p>
          <a:p>
            <a:pPr lvl="0"/>
            <a:endParaRPr lang="en-US"/>
          </a:p>
        </p:txBody>
      </p:sp>
      <p:sp>
        <p:nvSpPr>
          <p:cNvPr id="43" name="Text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941855-2960-3E40-A235-348A0F0634F9}"/>
              </a:ext>
            </a:extLst>
          </p:cNvPr>
          <p:cNvSpPr>
            <a:spLocks noGrp="1"/>
          </p:cNvSpPr>
          <p:nvPr userDrawn="1">
            <p:ph type="body" sz="quarter" idx="12" hasCustomPrompt="1"/>
          </p:nvPr>
        </p:nvSpPr>
        <p:spPr>
          <a:xfrm>
            <a:off x="5667510" y="5757333"/>
            <a:ext cx="3895989" cy="924510"/>
          </a:xfrm>
          <a:prstGeom prst="rect">
            <a:avLst/>
          </a:prstGeom>
        </p:spPr>
        <p:txBody>
          <a:bodyPr>
            <a:normAutofit/>
          </a:bodyPr>
          <a:lstStyle>
            <a:lvl1pPr marL="0" indent="0">
              <a:lnSpc>
                <a:spcPct val="100000"/>
              </a:lnSpc>
              <a:spcBef>
                <a:spcPct val="0"/>
              </a:spcBef>
              <a:buFontTx/>
              <a:buNone/>
              <a:defRPr lang="en-US" sz="1667" b="0" i="0" kern="120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ct val="0"/>
              </a:spcBef>
              <a:buFontTx/>
              <a:buNone/>
            </a:pPr>
            <a:r>
              <a:rPr lang="en-US"/>
              <a:t>Edit Presenter’s  Name</a:t>
            </a:r>
            <a:br>
              <a:rPr lang="en-US"/>
            </a:br>
            <a:r>
              <a:rPr lang="en-US"/>
              <a:t>Title</a:t>
            </a:r>
          </a:p>
          <a:p>
            <a:pPr lvl="0"/>
            <a:endParaRPr lang="en-US"/>
          </a:p>
        </p:txBody>
      </p:sp>
      <p:pic>
        <p:nvPicPr>
          <p:cNvPr id="46" name="Picture 4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47" name="Picture 4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1653" y="5758952"/>
            <a:ext cx="742824" cy="602901"/>
          </a:xfrm>
          <a:prstGeom prst="rect">
            <a:avLst/>
          </a:prstGeom>
        </p:spPr>
      </p:pic>
      <p:sp>
        <p:nvSpPr>
          <p:cNvPr id="48"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2"/>
                </a:solidFill>
              </a:defRPr>
            </a:lvl1pPr>
          </a:lstStyle>
          <a:p>
            <a:pPr lvl="0"/>
            <a:r>
              <a:rPr lang="en-US"/>
              <a:t>Date</a:t>
            </a:r>
          </a:p>
        </p:txBody>
      </p:sp>
      <p:sp>
        <p:nvSpPr>
          <p:cNvPr id="36" name="Rectangle 3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048E7FB-85C4-7349-B1ED-86B66451A8E4}"/>
              </a:ext>
            </a:extLst>
          </p:cNvPr>
          <p:cNvSpPr/>
          <p:nvPr userDrawn="1"/>
        </p:nvSpPr>
        <p:spPr>
          <a:xfrm>
            <a:off x="0" y="6204000"/>
            <a:ext cx="1158000" cy="65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Tree>
    <p:extLst>
      <p:ext uri="{BB962C8B-B14F-4D97-AF65-F5344CB8AC3E}">
        <p14:creationId xmlns:p14="http://schemas.microsoft.com/office/powerpoint/2010/main" val="216402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Arrow 1">
    <p:spTree>
      <p:nvGrpSpPr>
        <p:cNvPr id="1" name=""/>
        <p:cNvGrpSpPr/>
        <p:nvPr/>
      </p:nvGrpSpPr>
      <p:grpSpPr>
        <a:xfrm>
          <a:off x="0" y="0"/>
          <a:ext cx="0" cy="0"/>
          <a:chOff x="0" y="0"/>
          <a:chExt cx="0" cy="0"/>
        </a:xfrm>
      </p:grpSpPr>
      <p:sp>
        <p:nvSpPr>
          <p:cNvPr id="3" name="Rectangl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DC88199-548B-DC4B-9938-8478EBF73A3C}"/>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hasCustomPrompt="1"/>
          </p:nvPr>
        </p:nvSpPr>
        <p:spPr>
          <a:xfrm>
            <a:off x="5210735" y="989327"/>
            <a:ext cx="6022873" cy="5074881"/>
          </a:xfrm>
        </p:spPr>
        <p:txBody>
          <a:bodyPr anchor="ctr"/>
          <a:lstStyle>
            <a:lvl1pPr>
              <a:defRPr sz="3000" b="0" i="0">
                <a:solidFill>
                  <a:schemeClr val="bg1"/>
                </a:solidFill>
                <a:latin typeface="DM Sans Medium" pitchFamily="2" charset="77"/>
              </a:defRPr>
            </a:lvl1pPr>
          </a:lstStyle>
          <a:p>
            <a:r>
              <a:rPr lang="en-US"/>
              <a:t>Click to edit section title </a:t>
            </a:r>
            <a:br>
              <a:rPr lang="en-US"/>
            </a:br>
            <a:r>
              <a:rPr lang="en-US"/>
              <a:t>(Option A)</a:t>
            </a:r>
          </a:p>
        </p:txBody>
      </p:sp>
      <p:sp>
        <p:nvSpPr>
          <p:cNvPr id="38" name="Rectangle 3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854E062-A4CF-E846-B1A7-2657E21E3E18}"/>
              </a:ext>
            </a:extLst>
          </p:cNvPr>
          <p:cNvSpPr/>
          <p:nvPr/>
        </p:nvSpPr>
        <p:spPr>
          <a:xfrm>
            <a:off x="0" y="682586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E136C2C-7EA3-944E-85D5-4AB9FA0786F7}"/>
              </a:ext>
            </a:extLst>
          </p:cNvPr>
          <p:cNvSpPr/>
          <p:nvPr/>
        </p:nvSpPr>
        <p:spPr>
          <a:xfrm>
            <a:off x="0" y="6705541"/>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F299FC0-AAD1-7343-8579-38DC0BDBF9BC}"/>
              </a:ext>
            </a:extLst>
          </p:cNvPr>
          <p:cNvSpPr/>
          <p:nvPr/>
        </p:nvSpPr>
        <p:spPr>
          <a:xfrm rot="10800000">
            <a:off x="0" y="593743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09E0511-A151-974D-AAB6-606FD5B80097}"/>
              </a:ext>
            </a:extLst>
          </p:cNvPr>
          <p:cNvSpPr/>
          <p:nvPr/>
        </p:nvSpPr>
        <p:spPr>
          <a:xfrm rot="10800000">
            <a:off x="0" y="606420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D764622-0D40-D146-BBDD-08BA5DD7D10E}"/>
              </a:ext>
            </a:extLst>
          </p:cNvPr>
          <p:cNvSpPr/>
          <p:nvPr/>
        </p:nvSpPr>
        <p:spPr>
          <a:xfrm rot="10800000">
            <a:off x="0" y="619037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1C3CB51-ADD0-E445-B752-A449EAD7CB47}"/>
              </a:ext>
            </a:extLst>
          </p:cNvPr>
          <p:cNvSpPr/>
          <p:nvPr/>
        </p:nvSpPr>
        <p:spPr>
          <a:xfrm rot="10800000">
            <a:off x="0" y="631653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397851A-16D1-E943-BFD3-84DFAAA8043E}"/>
              </a:ext>
            </a:extLst>
          </p:cNvPr>
          <p:cNvSpPr/>
          <p:nvPr/>
        </p:nvSpPr>
        <p:spPr>
          <a:xfrm rot="10800000">
            <a:off x="0" y="644503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85DB0E9-BCE7-1349-B949-3380D78E2247}"/>
              </a:ext>
            </a:extLst>
          </p:cNvPr>
          <p:cNvSpPr/>
          <p:nvPr/>
        </p:nvSpPr>
        <p:spPr>
          <a:xfrm rot="10800000">
            <a:off x="0" y="6574705"/>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B55D9A8-5161-2E4C-BF56-29A745113B4E}"/>
              </a:ext>
            </a:extLst>
          </p:cNvPr>
          <p:cNvSpPr/>
          <p:nvPr/>
        </p:nvSpPr>
        <p:spPr>
          <a:xfrm>
            <a:off x="0" y="5823843"/>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92AAC9F-5A61-FE40-AD32-087CC800D4C7}"/>
              </a:ext>
            </a:extLst>
          </p:cNvPr>
          <p:cNvSpPr/>
          <p:nvPr/>
        </p:nvSpPr>
        <p:spPr>
          <a:xfrm>
            <a:off x="0" y="5707024"/>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89EDEA-A6BE-014C-B5CB-01CF8EB76B67}"/>
              </a:ext>
            </a:extLst>
          </p:cNvPr>
          <p:cNvSpPr/>
          <p:nvPr/>
        </p:nvSpPr>
        <p:spPr>
          <a:xfrm>
            <a:off x="0" y="5592543"/>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C63857-177B-2546-A9AE-CA990A92BDDB}"/>
              </a:ext>
            </a:extLst>
          </p:cNvPr>
          <p:cNvSpPr/>
          <p:nvPr/>
        </p:nvSpPr>
        <p:spPr>
          <a:xfrm>
            <a:off x="0" y="5475724"/>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48327A6-CC73-654B-9FB7-834BCF6E22E0}"/>
              </a:ext>
            </a:extLst>
          </p:cNvPr>
          <p:cNvSpPr/>
          <p:nvPr/>
        </p:nvSpPr>
        <p:spPr>
          <a:xfrm>
            <a:off x="0" y="5356569"/>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33B0057-AE53-4744-8ADC-82679BFB37B8}"/>
              </a:ext>
            </a:extLst>
          </p:cNvPr>
          <p:cNvSpPr/>
          <p:nvPr/>
        </p:nvSpPr>
        <p:spPr>
          <a:xfrm>
            <a:off x="0" y="5236247"/>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692720-BEA9-4A46-8FD4-2156B5CDA5FE}"/>
              </a:ext>
            </a:extLst>
          </p:cNvPr>
          <p:cNvSpPr/>
          <p:nvPr/>
        </p:nvSpPr>
        <p:spPr>
          <a:xfrm rot="10800000">
            <a:off x="0" y="446987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321B62A-B1E1-6042-9614-A231B127BB7B}"/>
              </a:ext>
            </a:extLst>
          </p:cNvPr>
          <p:cNvSpPr/>
          <p:nvPr/>
        </p:nvSpPr>
        <p:spPr>
          <a:xfrm rot="10800000">
            <a:off x="0" y="459664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24E83A6-3563-374F-9004-8C4B8D05CE0A}"/>
              </a:ext>
            </a:extLst>
          </p:cNvPr>
          <p:cNvSpPr/>
          <p:nvPr/>
        </p:nvSpPr>
        <p:spPr>
          <a:xfrm rot="10800000">
            <a:off x="0" y="472281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C807D6D-FA01-0E4C-A45E-7C253957097D}"/>
              </a:ext>
            </a:extLst>
          </p:cNvPr>
          <p:cNvSpPr/>
          <p:nvPr/>
        </p:nvSpPr>
        <p:spPr>
          <a:xfrm rot="10800000">
            <a:off x="0" y="484897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B1152E5-0176-D04B-B917-38762EBC7AE7}"/>
              </a:ext>
            </a:extLst>
          </p:cNvPr>
          <p:cNvSpPr/>
          <p:nvPr/>
        </p:nvSpPr>
        <p:spPr>
          <a:xfrm rot="10800000">
            <a:off x="0" y="497747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599B651-B64E-E14A-AAF1-4451F1E0D8FD}"/>
              </a:ext>
            </a:extLst>
          </p:cNvPr>
          <p:cNvSpPr/>
          <p:nvPr/>
        </p:nvSpPr>
        <p:spPr>
          <a:xfrm rot="10800000">
            <a:off x="0" y="510714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8" name="L-Shape 5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64385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Arrow 2">
    <p:spTree>
      <p:nvGrpSpPr>
        <p:cNvPr id="1" name=""/>
        <p:cNvGrpSpPr/>
        <p:nvPr/>
      </p:nvGrpSpPr>
      <p:grpSpPr>
        <a:xfrm>
          <a:off x="0" y="0"/>
          <a:ext cx="0" cy="0"/>
          <a:chOff x="0" y="0"/>
          <a:chExt cx="0" cy="0"/>
        </a:xfrm>
      </p:grpSpPr>
      <p:sp>
        <p:nvSpPr>
          <p:cNvPr id="25" name="Rectangle 2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50F324D-5629-1D43-99B4-1BDE432DBA1B}"/>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hasCustomPrompt="1"/>
          </p:nvPr>
        </p:nvSpPr>
        <p:spPr>
          <a:xfrm>
            <a:off x="5210735" y="989327"/>
            <a:ext cx="6022873" cy="5074881"/>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 name="Group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FDD3C01-7B6A-C547-80FA-DFD25DBEF3A9}"/>
              </a:ext>
            </a:extLst>
          </p:cNvPr>
          <p:cNvGrpSpPr/>
          <p:nvPr userDrawn="1"/>
        </p:nvGrpSpPr>
        <p:grpSpPr>
          <a:xfrm>
            <a:off x="0" y="4469877"/>
            <a:ext cx="12191999" cy="2390424"/>
            <a:chOff x="-1" y="5363852"/>
            <a:chExt cx="14630398" cy="2868509"/>
          </a:xfrm>
          <a:solidFill>
            <a:srgbClr val="0073E1"/>
          </a:solidFill>
        </p:grpSpPr>
        <p:sp>
          <p:nvSpPr>
            <p:cNvPr id="38" name="Rectangle 3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854E062-A4CF-E846-B1A7-2657E21E3E18}"/>
                </a:ext>
              </a:extLst>
            </p:cNvPr>
            <p:cNvSpPr/>
            <p:nvPr/>
          </p:nvSpPr>
          <p:spPr>
            <a:xfrm>
              <a:off x="-1" y="8191036"/>
              <a:ext cx="14630398"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E136C2C-7EA3-944E-85D5-4AB9FA0786F7}"/>
                </a:ext>
              </a:extLst>
            </p:cNvPr>
            <p:cNvSpPr/>
            <p:nvPr/>
          </p:nvSpPr>
          <p:spPr>
            <a:xfrm>
              <a:off x="-1" y="8046649"/>
              <a:ext cx="14630398"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F299FC0-AAD1-7343-8579-38DC0BDBF9BC}"/>
                </a:ext>
              </a:extLst>
            </p:cNvPr>
            <p:cNvSpPr/>
            <p:nvPr/>
          </p:nvSpPr>
          <p:spPr>
            <a:xfrm rot="10800000">
              <a:off x="-1" y="7124924"/>
              <a:ext cx="14630398"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09E0511-A151-974D-AAB6-606FD5B80097}"/>
                </a:ext>
              </a:extLst>
            </p:cNvPr>
            <p:cNvSpPr/>
            <p:nvPr/>
          </p:nvSpPr>
          <p:spPr>
            <a:xfrm rot="10800000">
              <a:off x="-1" y="7277050"/>
              <a:ext cx="14630398"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D764622-0D40-D146-BBDD-08BA5DD7D10E}"/>
                </a:ext>
              </a:extLst>
            </p:cNvPr>
            <p:cNvSpPr/>
            <p:nvPr/>
          </p:nvSpPr>
          <p:spPr>
            <a:xfrm rot="10800000">
              <a:off x="-1" y="7428446"/>
              <a:ext cx="14630398"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1C3CB51-ADD0-E445-B752-A449EAD7CB47}"/>
                </a:ext>
              </a:extLst>
            </p:cNvPr>
            <p:cNvSpPr/>
            <p:nvPr/>
          </p:nvSpPr>
          <p:spPr>
            <a:xfrm rot="10800000">
              <a:off x="-1" y="7579843"/>
              <a:ext cx="14630398"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397851A-16D1-E943-BFD3-84DFAAA8043E}"/>
                </a:ext>
              </a:extLst>
            </p:cNvPr>
            <p:cNvSpPr/>
            <p:nvPr/>
          </p:nvSpPr>
          <p:spPr>
            <a:xfrm rot="10800000">
              <a:off x="-1" y="7734043"/>
              <a:ext cx="14630398"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85DB0E9-BCE7-1349-B949-3380D78E2247}"/>
                </a:ext>
              </a:extLst>
            </p:cNvPr>
            <p:cNvSpPr/>
            <p:nvPr/>
          </p:nvSpPr>
          <p:spPr>
            <a:xfrm rot="10800000">
              <a:off x="-1" y="7889646"/>
              <a:ext cx="14630398"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B55D9A8-5161-2E4C-BF56-29A745113B4E}"/>
                </a:ext>
              </a:extLst>
            </p:cNvPr>
            <p:cNvSpPr/>
            <p:nvPr/>
          </p:nvSpPr>
          <p:spPr>
            <a:xfrm>
              <a:off x="-1" y="6988611"/>
              <a:ext cx="14630398"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92AAC9F-5A61-FE40-AD32-087CC800D4C7}"/>
                </a:ext>
              </a:extLst>
            </p:cNvPr>
            <p:cNvSpPr/>
            <p:nvPr/>
          </p:nvSpPr>
          <p:spPr>
            <a:xfrm>
              <a:off x="-1" y="6848429"/>
              <a:ext cx="14630398"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89EDEA-A6BE-014C-B5CB-01CF8EB76B67}"/>
                </a:ext>
              </a:extLst>
            </p:cNvPr>
            <p:cNvSpPr/>
            <p:nvPr/>
          </p:nvSpPr>
          <p:spPr>
            <a:xfrm>
              <a:off x="-1" y="6711051"/>
              <a:ext cx="14630398"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C63857-177B-2546-A9AE-CA990A92BDDB}"/>
                </a:ext>
              </a:extLst>
            </p:cNvPr>
            <p:cNvSpPr/>
            <p:nvPr/>
          </p:nvSpPr>
          <p:spPr>
            <a:xfrm>
              <a:off x="-1" y="6570869"/>
              <a:ext cx="14630398"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48327A6-CC73-654B-9FB7-834BCF6E22E0}"/>
                </a:ext>
              </a:extLst>
            </p:cNvPr>
            <p:cNvSpPr/>
            <p:nvPr/>
          </p:nvSpPr>
          <p:spPr>
            <a:xfrm>
              <a:off x="-1" y="6427883"/>
              <a:ext cx="14630398"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33B0057-AE53-4744-8ADC-82679BFB37B8}"/>
                </a:ext>
              </a:extLst>
            </p:cNvPr>
            <p:cNvSpPr/>
            <p:nvPr/>
          </p:nvSpPr>
          <p:spPr>
            <a:xfrm>
              <a:off x="-1" y="6283496"/>
              <a:ext cx="14630398"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692720-BEA9-4A46-8FD4-2156B5CDA5FE}"/>
                </a:ext>
              </a:extLst>
            </p:cNvPr>
            <p:cNvSpPr/>
            <p:nvPr/>
          </p:nvSpPr>
          <p:spPr>
            <a:xfrm rot="10800000">
              <a:off x="-1" y="5363852"/>
              <a:ext cx="14630398"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321B62A-B1E1-6042-9614-A231B127BB7B}"/>
                </a:ext>
              </a:extLst>
            </p:cNvPr>
            <p:cNvSpPr/>
            <p:nvPr/>
          </p:nvSpPr>
          <p:spPr>
            <a:xfrm rot="10800000">
              <a:off x="-1" y="5515978"/>
              <a:ext cx="14630398"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24E83A6-3563-374F-9004-8C4B8D05CE0A}"/>
                </a:ext>
              </a:extLst>
            </p:cNvPr>
            <p:cNvSpPr/>
            <p:nvPr/>
          </p:nvSpPr>
          <p:spPr>
            <a:xfrm rot="10800000">
              <a:off x="-1" y="5667374"/>
              <a:ext cx="14630398"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C807D6D-FA01-0E4C-A45E-7C253957097D}"/>
                </a:ext>
              </a:extLst>
            </p:cNvPr>
            <p:cNvSpPr/>
            <p:nvPr/>
          </p:nvSpPr>
          <p:spPr>
            <a:xfrm rot="10800000">
              <a:off x="-1" y="5818771"/>
              <a:ext cx="14630398"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B1152E5-0176-D04B-B917-38762EBC7AE7}"/>
                </a:ext>
              </a:extLst>
            </p:cNvPr>
            <p:cNvSpPr/>
            <p:nvPr/>
          </p:nvSpPr>
          <p:spPr>
            <a:xfrm rot="10800000">
              <a:off x="-1" y="5972971"/>
              <a:ext cx="14630398"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599B651-B64E-E14A-AAF1-4451F1E0D8FD}"/>
                </a:ext>
              </a:extLst>
            </p:cNvPr>
            <p:cNvSpPr/>
            <p:nvPr/>
          </p:nvSpPr>
          <p:spPr>
            <a:xfrm rot="10800000">
              <a:off x="-1" y="6128573"/>
              <a:ext cx="14630398"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58" name="L-Shape 5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418648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Arrow 3">
    <p:spTree>
      <p:nvGrpSpPr>
        <p:cNvPr id="1" name=""/>
        <p:cNvGrpSpPr/>
        <p:nvPr/>
      </p:nvGrpSpPr>
      <p:grpSpPr>
        <a:xfrm>
          <a:off x="0" y="0"/>
          <a:ext cx="0" cy="0"/>
          <a:chOff x="0" y="0"/>
          <a:chExt cx="0" cy="0"/>
        </a:xfrm>
      </p:grpSpPr>
      <p:sp>
        <p:nvSpPr>
          <p:cNvPr id="30" name="Rectangle 2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A7CFF2E-049A-4041-8DBC-8C406782BEE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hasCustomPrompt="1"/>
          </p:nvPr>
        </p:nvSpPr>
        <p:spPr>
          <a:xfrm>
            <a:off x="5210735" y="989327"/>
            <a:ext cx="6152030" cy="5077343"/>
          </a:xfrm>
        </p:spPr>
        <p:txBody>
          <a:bodyPr anchor="ctr"/>
          <a:lstStyle>
            <a:lvl1pPr>
              <a:defRPr sz="3000" b="0" i="0">
                <a:solidFill>
                  <a:schemeClr val="tx2"/>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D070F5F-9B0C-5A49-99D5-6B3A5BEF64B2}"/>
              </a:ext>
            </a:extLst>
          </p:cNvPr>
          <p:cNvGrpSpPr/>
          <p:nvPr userDrawn="1"/>
        </p:nvGrpSpPr>
        <p:grpSpPr>
          <a:xfrm>
            <a:off x="0" y="4477926"/>
            <a:ext cx="12191999" cy="2367623"/>
            <a:chOff x="228600" y="396"/>
            <a:chExt cx="14173200" cy="5028804"/>
          </a:xfrm>
          <a:solidFill>
            <a:srgbClr val="000000"/>
          </a:solidFill>
        </p:grpSpPr>
        <p:sp>
          <p:nvSpPr>
            <p:cNvPr id="33" name="Rectangle 3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4" name="Rectangle 3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5" name="Rectangle 3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6" name="Rectangle 3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7" name="Rectangle 3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8" name="Rectangle 3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58" name="L-Shape 5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30456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Arrow 4">
    <p:spTree>
      <p:nvGrpSpPr>
        <p:cNvPr id="1" name=""/>
        <p:cNvGrpSpPr/>
        <p:nvPr/>
      </p:nvGrpSpPr>
      <p:grpSpPr>
        <a:xfrm>
          <a:off x="0" y="0"/>
          <a:ext cx="0" cy="0"/>
          <a:chOff x="0" y="0"/>
          <a:chExt cx="0" cy="0"/>
        </a:xfrm>
      </p:grpSpPr>
      <p:sp>
        <p:nvSpPr>
          <p:cNvPr id="30" name="Rectangle 2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29F84F4-B9D4-BE4D-BFF1-2D24E38ADB5D}"/>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hasCustomPrompt="1"/>
          </p:nvPr>
        </p:nvSpPr>
        <p:spPr>
          <a:xfrm>
            <a:off x="5210735" y="989327"/>
            <a:ext cx="6152030" cy="5059169"/>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D070F5F-9B0C-5A49-99D5-6B3A5BEF64B2}"/>
              </a:ext>
            </a:extLst>
          </p:cNvPr>
          <p:cNvGrpSpPr/>
          <p:nvPr userDrawn="1"/>
        </p:nvGrpSpPr>
        <p:grpSpPr>
          <a:xfrm>
            <a:off x="0" y="4477926"/>
            <a:ext cx="12191999" cy="2367623"/>
            <a:chOff x="228600" y="396"/>
            <a:chExt cx="14173200" cy="5028804"/>
          </a:xfrm>
          <a:solidFill>
            <a:srgbClr val="414042"/>
          </a:solidFill>
        </p:grpSpPr>
        <p:sp>
          <p:nvSpPr>
            <p:cNvPr id="33" name="Rectangle 3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4" name="Rectangle 3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5" name="Rectangle 3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6" name="Rectangle 3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7" name="Rectangle 3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8" name="Rectangle 3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58" name="L-Shape 5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115622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rrow 5">
    <p:spTree>
      <p:nvGrpSpPr>
        <p:cNvPr id="1" name=""/>
        <p:cNvGrpSpPr/>
        <p:nvPr/>
      </p:nvGrpSpPr>
      <p:grpSpPr>
        <a:xfrm>
          <a:off x="0" y="0"/>
          <a:ext cx="0" cy="0"/>
          <a:chOff x="0" y="0"/>
          <a:chExt cx="0" cy="0"/>
        </a:xfrm>
      </p:grpSpPr>
      <p:sp>
        <p:nvSpPr>
          <p:cNvPr id="30" name="Rectangle 2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26D0EB1-EBCC-4C4A-AE8E-44A1922D5D35}"/>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hasCustomPrompt="1"/>
          </p:nvPr>
        </p:nvSpPr>
        <p:spPr>
          <a:xfrm>
            <a:off x="5210735" y="989327"/>
            <a:ext cx="6152030" cy="5033152"/>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D070F5F-9B0C-5A49-99D5-6B3A5BEF64B2}"/>
              </a:ext>
            </a:extLst>
          </p:cNvPr>
          <p:cNvGrpSpPr/>
          <p:nvPr userDrawn="1"/>
        </p:nvGrpSpPr>
        <p:grpSpPr>
          <a:xfrm>
            <a:off x="0" y="4477926"/>
            <a:ext cx="12191999" cy="2367623"/>
            <a:chOff x="228600" y="396"/>
            <a:chExt cx="14173200" cy="5028804"/>
          </a:xfrm>
          <a:solidFill>
            <a:schemeClr val="bg1"/>
          </a:solidFill>
        </p:grpSpPr>
        <p:sp>
          <p:nvSpPr>
            <p:cNvPr id="33" name="Rectangle 3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4" name="Rectangle 3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5" name="Rectangle 3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6" name="Rectangle 3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7" name="Rectangle 3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8" name="Rectangle 3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58" name="L-Shape 5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41828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Arrow 7">
    <p:spTree>
      <p:nvGrpSpPr>
        <p:cNvPr id="1" name=""/>
        <p:cNvGrpSpPr/>
        <p:nvPr/>
      </p:nvGrpSpPr>
      <p:grpSpPr>
        <a:xfrm>
          <a:off x="0" y="0"/>
          <a:ext cx="0" cy="0"/>
          <a:chOff x="0" y="0"/>
          <a:chExt cx="0" cy="0"/>
        </a:xfrm>
      </p:grpSpPr>
      <p:sp>
        <p:nvSpPr>
          <p:cNvPr id="30" name="Rectangle 2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CCC0E80-3E79-2744-A523-D983679762D3}"/>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hasCustomPrompt="1"/>
          </p:nvPr>
        </p:nvSpPr>
        <p:spPr>
          <a:xfrm>
            <a:off x="5212080" y="990600"/>
            <a:ext cx="6149340" cy="5059680"/>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D070F5F-9B0C-5A49-99D5-6B3A5BEF64B2}"/>
              </a:ext>
            </a:extLst>
          </p:cNvPr>
          <p:cNvGrpSpPr/>
          <p:nvPr userDrawn="1"/>
        </p:nvGrpSpPr>
        <p:grpSpPr>
          <a:xfrm>
            <a:off x="0" y="4477926"/>
            <a:ext cx="12191999" cy="2367623"/>
            <a:chOff x="228600" y="396"/>
            <a:chExt cx="14173200" cy="5028804"/>
          </a:xfrm>
          <a:solidFill>
            <a:schemeClr val="tx2">
              <a:alpha val="50000"/>
            </a:schemeClr>
          </a:solidFill>
        </p:grpSpPr>
        <p:sp>
          <p:nvSpPr>
            <p:cNvPr id="33" name="Rectangle 3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4" name="Rectangle 3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5" name="Rectangle 3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6" name="Rectangle 3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7" name="Rectangle 3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8" name="Rectangle 3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58" name="L-Shape 5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92462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Stripes 2">
    <p:spTree>
      <p:nvGrpSpPr>
        <p:cNvPr id="1" name=""/>
        <p:cNvGrpSpPr/>
        <p:nvPr/>
      </p:nvGrpSpPr>
      <p:grpSpPr>
        <a:xfrm>
          <a:off x="0" y="0"/>
          <a:ext cx="0" cy="0"/>
          <a:chOff x="0" y="0"/>
          <a:chExt cx="0" cy="0"/>
        </a:xfrm>
      </p:grpSpPr>
      <p:sp>
        <p:nvSpPr>
          <p:cNvPr id="30" name="Rectangle 2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6DE1F14-3F55-E145-8305-8C92D97853F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nvGrpSpPr>
          <p:cNvPr id="36" name="Group 3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E04304A-A1E4-FD46-A3D4-9DE74FA0D2E5}"/>
              </a:ext>
            </a:extLst>
          </p:cNvPr>
          <p:cNvGrpSpPr/>
          <p:nvPr userDrawn="1"/>
        </p:nvGrpSpPr>
        <p:grpSpPr>
          <a:xfrm>
            <a:off x="1" y="330"/>
            <a:ext cx="12191999" cy="6857671"/>
            <a:chOff x="228600" y="396"/>
            <a:chExt cx="14173200" cy="5028804"/>
          </a:xfrm>
          <a:solidFill>
            <a:srgbClr val="F0B819"/>
          </a:solidFill>
        </p:grpSpPr>
        <p:sp>
          <p:nvSpPr>
            <p:cNvPr id="37" name="Rectangle 3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9A27931-C1A7-4B4A-8500-BFD8B829FD6D}"/>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8" name="Rectangle 3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F8656A2-416D-1D43-B013-8F5DCFAA4CC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7639180-CBCB-C24F-AB86-532E0D62DC7F}"/>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EF5FF3D-18D8-0349-B734-F754E7D5D8D1}"/>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AD2FAC5-EBB5-5746-871A-15D38789F717}"/>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EC9C21C-4CAB-7E46-9BF1-F7DD713FD4A5}"/>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8CCA382-AFE5-D740-9C11-6B01C5E0D22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EA0D443-1A6C-4E47-9FE4-C108CA6BCFA0}"/>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7AA0450-8678-B84B-81D1-1AC80415BD6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704FA23-21A9-C847-9EF8-4EC62626999D}"/>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992DC29-FA87-C947-B07F-400BA02F4F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9836F18-D7F3-984D-9CEC-51C8794E7B9B}"/>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1D0E258-881E-A849-9C53-9FBB6B69C7EA}"/>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494A1DD-21C7-DE43-931B-3A85C046CBB0}"/>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DBDEDA7-2D83-4442-BD78-9C8C23FF238B}"/>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236C02B-D921-204D-8D72-D545F5B6936C}"/>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52AA02D-8E8A-7D47-ACAE-6DB2CBF82A5C}"/>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4B254D6-60AB-5C4D-ADF1-483CED7F62A4}"/>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2A6C21D-FA75-124D-BEF7-D6EC59CE0796}"/>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FA08D72-8D15-0748-B63F-ECD2A57C16E0}"/>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DC2CAA-6944-9444-9216-E89D677BF4F4}"/>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8" name="Rectangle 5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E0876FD-D45A-FC47-8ACB-6F158F9EE581}"/>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9" name="Rectangle 5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5F4C5A6-8A6E-F148-A84E-3C484795CBB0}"/>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60" name="Rectangle 5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5214CCC-7C31-9543-8E5E-79DEBF1A5AA4}"/>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61" name="Rectangle 6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1E83C3F-AFE9-ED46-A823-0986B2649E9C}"/>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hasCustomPrompt="1"/>
          </p:nvPr>
        </p:nvSpPr>
        <p:spPr>
          <a:xfrm>
            <a:off x="1410607" y="3015207"/>
            <a:ext cx="10287000" cy="1325563"/>
          </a:xfrm>
        </p:spPr>
        <p:txBody>
          <a:bodyPr anchor="b"/>
          <a:lstStyle>
            <a:lvl1pPr>
              <a:defRPr sz="4000" b="0" i="0">
                <a:solidFill>
                  <a:schemeClr val="bg1"/>
                </a:solidFill>
                <a:latin typeface="DM Sans Medium" pitchFamily="2" charset="77"/>
              </a:defRPr>
            </a:lvl1pPr>
          </a:lstStyle>
          <a:p>
            <a:r>
              <a:rPr lang="en-US"/>
              <a:t>Click to edit Master title style (Option C)</a:t>
            </a:r>
          </a:p>
        </p:txBody>
      </p:sp>
      <p:pic>
        <p:nvPicPr>
          <p:cNvPr id="62" name="Picture 6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810" y="3756225"/>
            <a:ext cx="474556" cy="483241"/>
          </a:xfrm>
          <a:prstGeom prst="rect">
            <a:avLst/>
          </a:prstGeom>
        </p:spPr>
      </p:pic>
    </p:spTree>
    <p:extLst>
      <p:ext uri="{BB962C8B-B14F-4D97-AF65-F5344CB8AC3E}">
        <p14:creationId xmlns:p14="http://schemas.microsoft.com/office/powerpoint/2010/main" val="301428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3525865" y="1397000"/>
            <a:ext cx="7777135" cy="4287550"/>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Break Quote 1">
    <p:spTree>
      <p:nvGrpSpPr>
        <p:cNvPr id="1" name=""/>
        <p:cNvGrpSpPr/>
        <p:nvPr/>
      </p:nvGrpSpPr>
      <p:grpSpPr>
        <a:xfrm>
          <a:off x="0" y="0"/>
          <a:ext cx="0" cy="0"/>
          <a:chOff x="0" y="0"/>
          <a:chExt cx="0" cy="0"/>
        </a:xfrm>
      </p:grpSpPr>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58" name="L-Shape 5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8" name="Slide Number Placeholder 7"/>
          <p:cNvSpPr>
            <a:spLocks noGrp="1"/>
          </p:cNvSpPr>
          <p:nvPr>
            <p:ph type="sldNum" sz="quarter" idx="12"/>
          </p:nvPr>
        </p:nvSpPr>
        <p:spPr>
          <a:xfrm>
            <a:off x="9526815" y="6349494"/>
            <a:ext cx="2411186" cy="365125"/>
          </a:xfrm>
        </p:spPr>
        <p:txBody>
          <a:bodyPr/>
          <a:lstStyle/>
          <a:p>
            <a:fld id="{F384092C-9B9C-9748-AC6A-F06C9D03AD52}" type="slidenum">
              <a:rPr lang="en-US" smtClean="0"/>
              <a:t>‹Nr.›</a:t>
            </a:fld>
            <a:endParaRPr lang="en-US"/>
          </a:p>
        </p:txBody>
      </p:sp>
    </p:spTree>
    <p:extLst>
      <p:ext uri="{BB962C8B-B14F-4D97-AF65-F5344CB8AC3E}">
        <p14:creationId xmlns:p14="http://schemas.microsoft.com/office/powerpoint/2010/main" val="103260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Break Quote 2">
    <p:spTree>
      <p:nvGrpSpPr>
        <p:cNvPr id="1" name=""/>
        <p:cNvGrpSpPr/>
        <p:nvPr/>
      </p:nvGrpSpPr>
      <p:grpSpPr>
        <a:xfrm>
          <a:off x="0" y="0"/>
          <a:ext cx="0" cy="0"/>
          <a:chOff x="0" y="0"/>
          <a:chExt cx="0" cy="0"/>
        </a:xfrm>
      </p:grpSpPr>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1C1A6ED-0579-9948-A51F-E143D35FD65E}"/>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t>‹Nr.›</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Break Quote 3">
    <p:spTree>
      <p:nvGrpSpPr>
        <p:cNvPr id="1" name=""/>
        <p:cNvGrpSpPr/>
        <p:nvPr/>
      </p:nvGrpSpPr>
      <p:grpSpPr>
        <a:xfrm>
          <a:off x="0" y="0"/>
          <a:ext cx="0" cy="0"/>
          <a:chOff x="0" y="0"/>
          <a:chExt cx="0" cy="0"/>
        </a:xfrm>
      </p:grpSpPr>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567393D-1C3F-354F-B863-4763826157CF}"/>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t>‹Nr.›</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Break Quote 4">
    <p:spTree>
      <p:nvGrpSpPr>
        <p:cNvPr id="1" name=""/>
        <p:cNvGrpSpPr/>
        <p:nvPr/>
      </p:nvGrpSpPr>
      <p:grpSpPr>
        <a:xfrm>
          <a:off x="0" y="0"/>
          <a:ext cx="0" cy="0"/>
          <a:chOff x="0" y="0"/>
          <a:chExt cx="0" cy="0"/>
        </a:xfrm>
      </p:grpSpPr>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ECC448B-9D38-6D41-A019-FE25E5822B61}"/>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t>‹Nr.›</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Break Quote 5">
    <p:spTree>
      <p:nvGrpSpPr>
        <p:cNvPr id="1" name=""/>
        <p:cNvGrpSpPr/>
        <p:nvPr/>
      </p:nvGrpSpPr>
      <p:grpSpPr>
        <a:xfrm>
          <a:off x="0" y="0"/>
          <a:ext cx="0" cy="0"/>
          <a:chOff x="0" y="0"/>
          <a:chExt cx="0" cy="0"/>
        </a:xfrm>
      </p:grpSpPr>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078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A3FE428-8DC7-AF48-AF27-3EA59F6A606C}"/>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t>‹Nr.›</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Breaker Photo 1">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ct val="0"/>
              </a:spcAft>
              <a:buNone/>
              <a:defRPr sz="1333">
                <a:solidFill>
                  <a:srgbClr val="BCBEC0"/>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23466FF-F37F-034D-8FCB-E7C6660E1537}"/>
              </a:ext>
            </a:extLst>
          </p:cNvPr>
          <p:cNvGrpSpPr/>
          <p:nvPr userDrawn="1"/>
        </p:nvGrpSpPr>
        <p:grpSpPr>
          <a:xfrm rot="10800000">
            <a:off x="536604" y="1208326"/>
            <a:ext cx="593775" cy="474474"/>
            <a:chOff x="7468680" y="4418987"/>
            <a:chExt cx="1811122" cy="1447234"/>
          </a:xfrm>
          <a:solidFill>
            <a:srgbClr val="30F298"/>
          </a:solidFill>
        </p:grpSpPr>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176558"/>
            <a:ext cx="12186844" cy="3681443"/>
          </a:xfrm>
          <a:prstGeom prst="rect">
            <a:avLst/>
          </a:prstGeom>
        </p:spPr>
      </p:pic>
      <p:pic>
        <p:nvPicPr>
          <p:cNvPr id="19" name="Picture 1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76ECD8-2A80-CA4D-9F22-B1DD9BA3A6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2184" y="2176406"/>
            <a:ext cx="565238" cy="457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 Breaker Photo 1">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ct val="0"/>
              </a:spcAft>
              <a:buNone/>
              <a:defRPr sz="1333">
                <a:solidFill>
                  <a:srgbClr val="BCBEC0"/>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23466FF-F37F-034D-8FCB-E7C6660E1537}"/>
              </a:ext>
            </a:extLst>
          </p:cNvPr>
          <p:cNvGrpSpPr/>
          <p:nvPr userDrawn="1"/>
        </p:nvGrpSpPr>
        <p:grpSpPr>
          <a:xfrm rot="10800000">
            <a:off x="536604" y="1208326"/>
            <a:ext cx="593775" cy="474474"/>
            <a:chOff x="7468680" y="4418987"/>
            <a:chExt cx="1811122" cy="1447234"/>
          </a:xfrm>
          <a:solidFill>
            <a:srgbClr val="30F298"/>
          </a:solidFill>
        </p:grpSpPr>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pic>
        <p:nvPicPr>
          <p:cNvPr id="19" name="Picture 1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2184" y="2176406"/>
            <a:ext cx="565238" cy="457200"/>
          </a:xfrm>
          <a:prstGeom prst="rect">
            <a:avLst/>
          </a:prstGeom>
        </p:spPr>
      </p:pic>
      <p:sp>
        <p:nvSpPr>
          <p:cNvPr id="11" name="Picture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BFB3507-3FE4-FB4C-BF18-D116E13D6918}"/>
              </a:ext>
            </a:extLst>
          </p:cNvPr>
          <p:cNvSpPr>
            <a:spLocks noGrp="1"/>
          </p:cNvSpPr>
          <p:nvPr>
            <p:ph type="pic" sz="quarter" idx="14" hasCustomPrompt="1"/>
          </p:nvPr>
        </p:nvSpPr>
        <p:spPr>
          <a:xfrm>
            <a:off x="0" y="3164577"/>
            <a:ext cx="12192000" cy="3693423"/>
          </a:xfrm>
          <a:prstGeom prst="rect">
            <a:avLst/>
          </a:prstGeom>
        </p:spPr>
        <p:txBody>
          <a:bodyPr>
            <a:normAutofit/>
          </a:bodyPr>
          <a:lstStyle>
            <a:lvl1pPr marL="0" indent="0">
              <a:buNone/>
              <a:defRPr sz="2000" baseline="0">
                <a:solidFill>
                  <a:schemeClr val="bg1"/>
                </a:solidFill>
              </a:defRPr>
            </a:lvl1pPr>
          </a:lstStyle>
          <a:p>
            <a:r>
              <a:rPr lang="en-US"/>
              <a:t> Insert/Drop Photo Herew</a:t>
            </a:r>
          </a:p>
        </p:txBody>
      </p:sp>
    </p:spTree>
    <p:extLst>
      <p:ext uri="{BB962C8B-B14F-4D97-AF65-F5344CB8AC3E}">
        <p14:creationId xmlns:p14="http://schemas.microsoft.com/office/powerpoint/2010/main" val="135923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Breaker Photo 5">
    <p:spTree>
      <p:nvGrpSpPr>
        <p:cNvPr id="1" name=""/>
        <p:cNvGrpSpPr/>
        <p:nvPr/>
      </p:nvGrpSpPr>
      <p:grpSpPr>
        <a:xfrm>
          <a:off x="0" y="0"/>
          <a:ext cx="0" cy="0"/>
          <a:chOff x="0" y="0"/>
          <a:chExt cx="0" cy="0"/>
        </a:xfrm>
      </p:grpSpPr>
      <p:sp>
        <p:nvSpPr>
          <p:cNvPr id="4" name="Rectangle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DE07059-9BD9-7148-9323-A64A0358259E}"/>
              </a:ext>
            </a:extLst>
          </p:cNvPr>
          <p:cNvSpPr/>
          <p:nvPr userDrawn="1"/>
        </p:nvSpPr>
        <p:spPr>
          <a:xfrm>
            <a:off x="0" y="5927990"/>
            <a:ext cx="12192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891"/>
            <a:ext cx="12192000" cy="3679243"/>
          </a:xfrm>
          <a:prstGeom prst="rect">
            <a:avLst/>
          </a:prstGeom>
        </p:spPr>
      </p:pic>
      <p:sp>
        <p:nvSpPr>
          <p:cNvPr id="2" name="Title 1"/>
          <p:cNvSpPr>
            <a:spLocks noGrp="1"/>
          </p:cNvSpPr>
          <p:nvPr>
            <p:ph type="title"/>
          </p:nvPr>
        </p:nvSpPr>
        <p:spPr>
          <a:xfrm>
            <a:off x="1274415" y="3697026"/>
            <a:ext cx="9403191" cy="1055503"/>
          </a:xfrm>
        </p:spPr>
        <p:txBody>
          <a:bodyPr anchor="b"/>
          <a:lstStyle>
            <a:lvl1pPr>
              <a:defRPr sz="5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453780" y="5089160"/>
            <a:ext cx="10341220" cy="1094830"/>
          </a:xfrm>
          <a:prstGeom prst="rect">
            <a:avLst/>
          </a:prstGeom>
        </p:spPr>
        <p:txBody>
          <a:bodyPr/>
          <a:lstStyle>
            <a:lvl1pPr marL="0" indent="0">
              <a:spcAft>
                <a:spcPct val="0"/>
              </a:spcAft>
              <a:buNone/>
              <a:defRPr sz="1333">
                <a:solidFill>
                  <a:schemeClr val="tx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pic>
        <p:nvPicPr>
          <p:cNvPr id="8" name="Picture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76ECD8-2A80-CA4D-9F22-B1DD9BA3A6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2184" y="4111093"/>
            <a:ext cx="565238" cy="457200"/>
          </a:xfrm>
          <a:prstGeom prst="rect">
            <a:avLst/>
          </a:prstGeom>
        </p:spPr>
      </p:pic>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4857750"/>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23466FF-F37F-034D-8FCB-E7C6660E1537}"/>
              </a:ext>
            </a:extLst>
          </p:cNvPr>
          <p:cNvGrpSpPr/>
          <p:nvPr userDrawn="1"/>
        </p:nvGrpSpPr>
        <p:grpSpPr>
          <a:xfrm rot="10800000">
            <a:off x="547648" y="4035725"/>
            <a:ext cx="593775" cy="474474"/>
            <a:chOff x="7468680" y="4418987"/>
            <a:chExt cx="1811122" cy="1447234"/>
          </a:xfrm>
          <a:solidFill>
            <a:srgbClr val="FFC628"/>
          </a:solidFill>
        </p:grpSpPr>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ntent Breaker Photo 5">
    <p:spTree>
      <p:nvGrpSpPr>
        <p:cNvPr id="1" name=""/>
        <p:cNvGrpSpPr/>
        <p:nvPr/>
      </p:nvGrpSpPr>
      <p:grpSpPr>
        <a:xfrm>
          <a:off x="0" y="0"/>
          <a:ext cx="0" cy="0"/>
          <a:chOff x="0" y="0"/>
          <a:chExt cx="0" cy="0"/>
        </a:xfrm>
      </p:grpSpPr>
      <p:sp>
        <p:nvSpPr>
          <p:cNvPr id="16" name="Rectangle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F2F7244-DD7D-B94E-8EB8-A8F17FDB88C2}"/>
              </a:ext>
            </a:extLst>
          </p:cNvPr>
          <p:cNvSpPr/>
          <p:nvPr userDrawn="1"/>
        </p:nvSpPr>
        <p:spPr>
          <a:xfrm>
            <a:off x="0" y="5927990"/>
            <a:ext cx="12192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p:nvPr>
        </p:nvSpPr>
        <p:spPr>
          <a:xfrm>
            <a:off x="1274415" y="3697026"/>
            <a:ext cx="9403191" cy="1055503"/>
          </a:xfrm>
        </p:spPr>
        <p:txBody>
          <a:bodyPr anchor="b"/>
          <a:lstStyle>
            <a:lvl1pPr>
              <a:defRPr sz="5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453780" y="5089160"/>
            <a:ext cx="10341220" cy="1094830"/>
          </a:xfrm>
          <a:prstGeom prst="rect">
            <a:avLst/>
          </a:prstGeom>
        </p:spPr>
        <p:txBody>
          <a:bodyPr/>
          <a:lstStyle>
            <a:lvl1pPr marL="0" indent="0">
              <a:spcAft>
                <a:spcPct val="0"/>
              </a:spcAft>
              <a:buNone/>
              <a:defRPr sz="1333">
                <a:solidFill>
                  <a:schemeClr val="tx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pic>
        <p:nvPicPr>
          <p:cNvPr id="8" name="Picture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2184" y="4111093"/>
            <a:ext cx="565238" cy="457200"/>
          </a:xfrm>
          <a:prstGeom prst="rect">
            <a:avLst/>
          </a:prstGeom>
        </p:spPr>
      </p:pic>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4857750"/>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23466FF-F37F-034D-8FCB-E7C6660E1537}"/>
              </a:ext>
            </a:extLst>
          </p:cNvPr>
          <p:cNvGrpSpPr/>
          <p:nvPr userDrawn="1"/>
        </p:nvGrpSpPr>
        <p:grpSpPr>
          <a:xfrm rot="10800000">
            <a:off x="547648" y="4035725"/>
            <a:ext cx="593775" cy="474474"/>
            <a:chOff x="7468680" y="4418987"/>
            <a:chExt cx="1811122" cy="1447234"/>
          </a:xfrm>
          <a:solidFill>
            <a:srgbClr val="FFC628"/>
          </a:solidFill>
        </p:grpSpPr>
        <p:sp>
          <p:nvSpPr>
            <p:cNvPr id="13" name="Rectang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11" name="Picture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F9A5330-B609-1E45-9545-CE29BF972E26}"/>
              </a:ext>
            </a:extLst>
          </p:cNvPr>
          <p:cNvSpPr>
            <a:spLocks noGrp="1"/>
          </p:cNvSpPr>
          <p:nvPr>
            <p:ph type="pic" sz="quarter" idx="14" hasCustomPrompt="1"/>
          </p:nvPr>
        </p:nvSpPr>
        <p:spPr>
          <a:xfrm>
            <a:off x="0" y="0"/>
            <a:ext cx="12192000" cy="3693423"/>
          </a:xfrm>
          <a:prstGeom prst="rect">
            <a:avLst/>
          </a:prstGeom>
        </p:spPr>
        <p:txBody>
          <a:bodyPr>
            <a:normAutofit/>
          </a:bodyPr>
          <a:lstStyle>
            <a:lvl1pPr marL="0" indent="0">
              <a:buNone/>
              <a:defRPr sz="2000" baseline="0"/>
            </a:lvl1pPr>
          </a:lstStyle>
          <a:p>
            <a:r>
              <a:rPr lang="en-US"/>
              <a:t> Insert/Drop Photo Here</a:t>
            </a:r>
          </a:p>
        </p:txBody>
      </p:sp>
    </p:spTree>
    <p:extLst>
      <p:ext uri="{BB962C8B-B14F-4D97-AF65-F5344CB8AC3E}">
        <p14:creationId xmlns:p14="http://schemas.microsoft.com/office/powerpoint/2010/main" val="132677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ient Logos Slide">
    <p:spTree>
      <p:nvGrpSpPr>
        <p:cNvPr id="1" name=""/>
        <p:cNvGrpSpPr/>
        <p:nvPr/>
      </p:nvGrpSpPr>
      <p:grpSpPr>
        <a:xfrm>
          <a:off x="0" y="0"/>
          <a:ext cx="0" cy="0"/>
          <a:chOff x="0" y="0"/>
          <a:chExt cx="0" cy="0"/>
        </a:xfrm>
      </p:grpSpPr>
      <p:sp>
        <p:nvSpPr>
          <p:cNvPr id="69" name="Picture Placeholder 6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72CC783-3100-694A-B014-E1A0EA11B65A}"/>
              </a:ext>
            </a:extLst>
          </p:cNvPr>
          <p:cNvSpPr>
            <a:spLocks noGrp="1"/>
          </p:cNvSpPr>
          <p:nvPr>
            <p:ph type="pic" sz="quarter" idx="11" hasCustomPrompt="1"/>
          </p:nvPr>
        </p:nvSpPr>
        <p:spPr>
          <a:xfrm>
            <a:off x="445974" y="1206481"/>
            <a:ext cx="1816073" cy="4811448"/>
          </a:xfrm>
          <a:prstGeom prst="rect">
            <a:avLst/>
          </a:prstGeom>
        </p:spPr>
        <p:txBody>
          <a:bodyPr lIns="0" tIns="0" rIns="0" bIns="0">
            <a:noAutofit/>
          </a:bodyPr>
          <a:lstStyle>
            <a:lvl1pPr marL="0" indent="0">
              <a:lnSpc>
                <a:spcPts val="5666"/>
              </a:lnSpc>
              <a:buFontTx/>
              <a:buNone/>
              <a:defRPr sz="1667" b="0" i="0">
                <a:latin typeface="DM Sans Medium" pitchFamily="2" charset="77"/>
              </a:defRPr>
            </a:lvl1pPr>
          </a:lstStyle>
          <a:p>
            <a:pPr algn="r"/>
            <a:r>
              <a:rPr lang="en-US" sz="1667" b="1">
                <a:latin typeface="DM Sans" pitchFamily="2" charset="77"/>
              </a:rPr>
              <a:t>Commercial </a:t>
            </a:r>
          </a:p>
          <a:p>
            <a:pPr algn="r"/>
            <a:r>
              <a:rPr lang="en-US" sz="1667" b="1">
                <a:latin typeface="DM Sans" pitchFamily="2" charset="77"/>
              </a:rPr>
              <a:t>Health</a:t>
            </a:r>
          </a:p>
          <a:p>
            <a:pPr algn="r"/>
            <a:r>
              <a:rPr lang="en-US" sz="1667" b="1">
                <a:latin typeface="DM Sans" pitchFamily="2" charset="77"/>
              </a:rPr>
              <a:t>Energy</a:t>
            </a:r>
          </a:p>
          <a:p>
            <a:pPr algn="r"/>
            <a:r>
              <a:rPr lang="en-US" sz="1667" b="1">
                <a:latin typeface="DM Sans" pitchFamily="2" charset="77"/>
              </a:rPr>
              <a:t>Federal</a:t>
            </a:r>
          </a:p>
          <a:p>
            <a:pPr algn="r"/>
            <a:r>
              <a:rPr lang="en-US" sz="1667" b="1">
                <a:latin typeface="DM Sans" pitchFamily="2" charset="77"/>
              </a:rPr>
              <a:t>State</a:t>
            </a:r>
          </a:p>
          <a:p>
            <a:pPr algn="r"/>
            <a:r>
              <a:rPr lang="en-US" sz="1667" b="1">
                <a:latin typeface="DM Sans" pitchFamily="2" charset="77"/>
              </a:rPr>
              <a:t>Local </a:t>
            </a:r>
          </a:p>
          <a:p>
            <a:pPr algn="r">
              <a:lnSpc>
                <a:spcPts val="6250"/>
              </a:lnSpc>
            </a:pPr>
            <a:endParaRPr lang="en-US" sz="1667" b="1">
              <a:latin typeface="DM Sans" pitchFamily="2" charset="77"/>
            </a:endParaRPr>
          </a:p>
        </p:txBody>
      </p:sp>
      <p:cxnSp>
        <p:nvCxnSpPr>
          <p:cNvPr id="54" name="Straight Connector 5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60"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88641DD-D13C-664B-A344-422ABA83E547}"/>
              </a:ext>
            </a:extLst>
          </p:cNvPr>
          <p:cNvSpPr>
            <a:spLocks noGrp="1"/>
          </p:cNvSpPr>
          <p:nvPr>
            <p:ph type="body" sz="quarter" idx="10" hasCustomPrompt="1"/>
          </p:nvPr>
        </p:nvSpPr>
        <p:spPr>
          <a:xfrm>
            <a:off x="444500" y="95250"/>
            <a:ext cx="10858500" cy="762000"/>
          </a:xfrm>
          <a:prstGeom prst="rect">
            <a:avLst/>
          </a:prstGeom>
        </p:spPr>
        <p:txBody>
          <a:bodyPr anchor="ctr">
            <a:noAutofit/>
          </a:bodyPr>
          <a:lstStyle>
            <a:lvl1pPr marL="0" indent="0">
              <a:buFontTx/>
              <a:buNone/>
              <a:defRPr sz="2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logos slide</a:t>
            </a:r>
          </a:p>
        </p:txBody>
      </p:sp>
      <p:sp>
        <p:nvSpPr>
          <p:cNvPr id="72"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F818434-D777-D140-BA5F-B594C44571BF}"/>
              </a:ext>
            </a:extLst>
          </p:cNvPr>
          <p:cNvSpPr>
            <a:spLocks noGrp="1"/>
          </p:cNvSpPr>
          <p:nvPr>
            <p:ph type="pic" sz="quarter" idx="12" hasCustomPrompt="1"/>
          </p:nvPr>
        </p:nvSpPr>
        <p:spPr>
          <a:xfrm>
            <a:off x="256548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3"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E4DDDBB-F332-9443-9483-E66D1B06C082}"/>
              </a:ext>
            </a:extLst>
          </p:cNvPr>
          <p:cNvSpPr>
            <a:spLocks noGrp="1"/>
          </p:cNvSpPr>
          <p:nvPr>
            <p:ph type="pic" sz="quarter" idx="13" hasCustomPrompt="1"/>
          </p:nvPr>
        </p:nvSpPr>
        <p:spPr>
          <a:xfrm>
            <a:off x="356212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4"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4AAFC82-D270-7444-8833-DF3612B435EB}"/>
              </a:ext>
            </a:extLst>
          </p:cNvPr>
          <p:cNvSpPr>
            <a:spLocks noGrp="1"/>
          </p:cNvSpPr>
          <p:nvPr>
            <p:ph type="pic" sz="quarter" idx="14" hasCustomPrompt="1"/>
          </p:nvPr>
        </p:nvSpPr>
        <p:spPr>
          <a:xfrm>
            <a:off x="455877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5"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70AA788-C061-0C4E-BE96-4E5D97CE45CA}"/>
              </a:ext>
            </a:extLst>
          </p:cNvPr>
          <p:cNvSpPr>
            <a:spLocks noGrp="1"/>
          </p:cNvSpPr>
          <p:nvPr>
            <p:ph type="pic" sz="quarter" idx="15" hasCustomPrompt="1"/>
          </p:nvPr>
        </p:nvSpPr>
        <p:spPr>
          <a:xfrm>
            <a:off x="555541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6"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796AD84-2278-1F42-9828-C1B9D634B008}"/>
              </a:ext>
            </a:extLst>
          </p:cNvPr>
          <p:cNvSpPr>
            <a:spLocks noGrp="1"/>
          </p:cNvSpPr>
          <p:nvPr>
            <p:ph type="pic" sz="quarter" idx="16" hasCustomPrompt="1"/>
          </p:nvPr>
        </p:nvSpPr>
        <p:spPr>
          <a:xfrm>
            <a:off x="655206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7"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F88ED61-0108-CC41-A1C7-C5BBEC466309}"/>
              </a:ext>
            </a:extLst>
          </p:cNvPr>
          <p:cNvSpPr>
            <a:spLocks noGrp="1"/>
          </p:cNvSpPr>
          <p:nvPr>
            <p:ph type="pic" sz="quarter" idx="17" hasCustomPrompt="1"/>
          </p:nvPr>
        </p:nvSpPr>
        <p:spPr>
          <a:xfrm>
            <a:off x="754870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8"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5501902-CE3E-0C4F-9C8C-F8B3201222AB}"/>
              </a:ext>
            </a:extLst>
          </p:cNvPr>
          <p:cNvSpPr>
            <a:spLocks noGrp="1"/>
          </p:cNvSpPr>
          <p:nvPr>
            <p:ph type="pic" sz="quarter" idx="18" hasCustomPrompt="1"/>
          </p:nvPr>
        </p:nvSpPr>
        <p:spPr>
          <a:xfrm>
            <a:off x="854535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9"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65CF924-B3A3-FD4A-B528-72E17B41192C}"/>
              </a:ext>
            </a:extLst>
          </p:cNvPr>
          <p:cNvSpPr>
            <a:spLocks noGrp="1"/>
          </p:cNvSpPr>
          <p:nvPr>
            <p:ph type="pic" sz="quarter" idx="19" hasCustomPrompt="1"/>
          </p:nvPr>
        </p:nvSpPr>
        <p:spPr>
          <a:xfrm>
            <a:off x="954199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0"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D0498FF-00BD-204A-B7CE-46E65F4174C0}"/>
              </a:ext>
            </a:extLst>
          </p:cNvPr>
          <p:cNvSpPr>
            <a:spLocks noGrp="1"/>
          </p:cNvSpPr>
          <p:nvPr>
            <p:ph type="pic" sz="quarter" idx="20" hasCustomPrompt="1"/>
          </p:nvPr>
        </p:nvSpPr>
        <p:spPr>
          <a:xfrm>
            <a:off x="1053864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1"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2825AA4-637F-1042-A662-66C1D9CEAE3B}"/>
              </a:ext>
            </a:extLst>
          </p:cNvPr>
          <p:cNvSpPr>
            <a:spLocks noGrp="1"/>
          </p:cNvSpPr>
          <p:nvPr>
            <p:ph type="pic" sz="quarter" idx="21" hasCustomPrompt="1"/>
          </p:nvPr>
        </p:nvSpPr>
        <p:spPr>
          <a:xfrm>
            <a:off x="256548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2"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107AF33-0BAD-B548-8FC6-5A0DE7D9C35F}"/>
              </a:ext>
            </a:extLst>
          </p:cNvPr>
          <p:cNvSpPr>
            <a:spLocks noGrp="1"/>
          </p:cNvSpPr>
          <p:nvPr>
            <p:ph type="pic" sz="quarter" idx="22" hasCustomPrompt="1"/>
          </p:nvPr>
        </p:nvSpPr>
        <p:spPr>
          <a:xfrm>
            <a:off x="356212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3"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4EECD08-82B9-AF40-91EE-08AC8C126B69}"/>
              </a:ext>
            </a:extLst>
          </p:cNvPr>
          <p:cNvSpPr>
            <a:spLocks noGrp="1"/>
          </p:cNvSpPr>
          <p:nvPr>
            <p:ph type="pic" sz="quarter" idx="23" hasCustomPrompt="1"/>
          </p:nvPr>
        </p:nvSpPr>
        <p:spPr>
          <a:xfrm>
            <a:off x="455877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4"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46CC9A5-2F46-F546-971A-12B3F503698B}"/>
              </a:ext>
            </a:extLst>
          </p:cNvPr>
          <p:cNvSpPr>
            <a:spLocks noGrp="1"/>
          </p:cNvSpPr>
          <p:nvPr>
            <p:ph type="pic" sz="quarter" idx="24" hasCustomPrompt="1"/>
          </p:nvPr>
        </p:nvSpPr>
        <p:spPr>
          <a:xfrm>
            <a:off x="555541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5"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D2C24AA-66DD-AB43-B99C-39EB63BB91B4}"/>
              </a:ext>
            </a:extLst>
          </p:cNvPr>
          <p:cNvSpPr>
            <a:spLocks noGrp="1"/>
          </p:cNvSpPr>
          <p:nvPr>
            <p:ph type="pic" sz="quarter" idx="25" hasCustomPrompt="1"/>
          </p:nvPr>
        </p:nvSpPr>
        <p:spPr>
          <a:xfrm>
            <a:off x="655206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6"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FB61462-DBEE-A145-8DBF-AEF77AAA027D}"/>
              </a:ext>
            </a:extLst>
          </p:cNvPr>
          <p:cNvSpPr>
            <a:spLocks noGrp="1"/>
          </p:cNvSpPr>
          <p:nvPr>
            <p:ph type="pic" sz="quarter" idx="26" hasCustomPrompt="1"/>
          </p:nvPr>
        </p:nvSpPr>
        <p:spPr>
          <a:xfrm>
            <a:off x="754870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7"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CFD8F91-02EA-894D-ADF7-EC970A56CC29}"/>
              </a:ext>
            </a:extLst>
          </p:cNvPr>
          <p:cNvSpPr>
            <a:spLocks noGrp="1"/>
          </p:cNvSpPr>
          <p:nvPr>
            <p:ph type="pic" sz="quarter" idx="27" hasCustomPrompt="1"/>
          </p:nvPr>
        </p:nvSpPr>
        <p:spPr>
          <a:xfrm>
            <a:off x="854535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8"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F5C623C-2D8B-CB4F-AC17-9701BAB6EE05}"/>
              </a:ext>
            </a:extLst>
          </p:cNvPr>
          <p:cNvSpPr>
            <a:spLocks noGrp="1"/>
          </p:cNvSpPr>
          <p:nvPr>
            <p:ph type="pic" sz="quarter" idx="28" hasCustomPrompt="1"/>
          </p:nvPr>
        </p:nvSpPr>
        <p:spPr>
          <a:xfrm>
            <a:off x="954199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9"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5C6FF68-EB30-314E-915F-127896E794F0}"/>
              </a:ext>
            </a:extLst>
          </p:cNvPr>
          <p:cNvSpPr>
            <a:spLocks noGrp="1"/>
          </p:cNvSpPr>
          <p:nvPr>
            <p:ph type="pic" sz="quarter" idx="29" hasCustomPrompt="1"/>
          </p:nvPr>
        </p:nvSpPr>
        <p:spPr>
          <a:xfrm>
            <a:off x="1053864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0"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C796FAB-CE12-F745-B647-0EB767989577}"/>
              </a:ext>
            </a:extLst>
          </p:cNvPr>
          <p:cNvSpPr>
            <a:spLocks noGrp="1"/>
          </p:cNvSpPr>
          <p:nvPr>
            <p:ph type="pic" sz="quarter" idx="30" hasCustomPrompt="1"/>
          </p:nvPr>
        </p:nvSpPr>
        <p:spPr>
          <a:xfrm>
            <a:off x="256548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1"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1616096-BEE1-EE4A-B77E-67318C0F8ED0}"/>
              </a:ext>
            </a:extLst>
          </p:cNvPr>
          <p:cNvSpPr>
            <a:spLocks noGrp="1"/>
          </p:cNvSpPr>
          <p:nvPr>
            <p:ph type="pic" sz="quarter" idx="31" hasCustomPrompt="1"/>
          </p:nvPr>
        </p:nvSpPr>
        <p:spPr>
          <a:xfrm>
            <a:off x="356212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2"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289247E-C815-CD4C-BD52-73B52B6D1EE7}"/>
              </a:ext>
            </a:extLst>
          </p:cNvPr>
          <p:cNvSpPr>
            <a:spLocks noGrp="1"/>
          </p:cNvSpPr>
          <p:nvPr>
            <p:ph type="pic" sz="quarter" idx="32" hasCustomPrompt="1"/>
          </p:nvPr>
        </p:nvSpPr>
        <p:spPr>
          <a:xfrm>
            <a:off x="455877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3"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660726F-BBA1-D246-B0F2-6635BD90CD0D}"/>
              </a:ext>
            </a:extLst>
          </p:cNvPr>
          <p:cNvSpPr>
            <a:spLocks noGrp="1"/>
          </p:cNvSpPr>
          <p:nvPr>
            <p:ph type="pic" sz="quarter" idx="33" hasCustomPrompt="1"/>
          </p:nvPr>
        </p:nvSpPr>
        <p:spPr>
          <a:xfrm>
            <a:off x="555541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4"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083098C-4B65-954E-88F7-BDEB590479B1}"/>
              </a:ext>
            </a:extLst>
          </p:cNvPr>
          <p:cNvSpPr>
            <a:spLocks noGrp="1"/>
          </p:cNvSpPr>
          <p:nvPr>
            <p:ph type="pic" sz="quarter" idx="34" hasCustomPrompt="1"/>
          </p:nvPr>
        </p:nvSpPr>
        <p:spPr>
          <a:xfrm>
            <a:off x="655206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5"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66A2C8E-0207-7D49-8DE7-0FF124BD302F}"/>
              </a:ext>
            </a:extLst>
          </p:cNvPr>
          <p:cNvSpPr>
            <a:spLocks noGrp="1"/>
          </p:cNvSpPr>
          <p:nvPr>
            <p:ph type="pic" sz="quarter" idx="35" hasCustomPrompt="1"/>
          </p:nvPr>
        </p:nvSpPr>
        <p:spPr>
          <a:xfrm>
            <a:off x="754870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6"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3B70FC4-75A9-F34B-B8FB-1F47E54B4DC8}"/>
              </a:ext>
            </a:extLst>
          </p:cNvPr>
          <p:cNvSpPr>
            <a:spLocks noGrp="1"/>
          </p:cNvSpPr>
          <p:nvPr>
            <p:ph type="pic" sz="quarter" idx="36" hasCustomPrompt="1"/>
          </p:nvPr>
        </p:nvSpPr>
        <p:spPr>
          <a:xfrm>
            <a:off x="854535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7"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D1F2191-A068-D644-A42A-D868C1714A7C}"/>
              </a:ext>
            </a:extLst>
          </p:cNvPr>
          <p:cNvSpPr>
            <a:spLocks noGrp="1"/>
          </p:cNvSpPr>
          <p:nvPr>
            <p:ph type="pic" sz="quarter" idx="37" hasCustomPrompt="1"/>
          </p:nvPr>
        </p:nvSpPr>
        <p:spPr>
          <a:xfrm>
            <a:off x="954199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8"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E0E3C54-D80A-5044-B27D-479D35367368}"/>
              </a:ext>
            </a:extLst>
          </p:cNvPr>
          <p:cNvSpPr>
            <a:spLocks noGrp="1"/>
          </p:cNvSpPr>
          <p:nvPr>
            <p:ph type="pic" sz="quarter" idx="38" hasCustomPrompt="1"/>
          </p:nvPr>
        </p:nvSpPr>
        <p:spPr>
          <a:xfrm>
            <a:off x="1053864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9"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0BF386C-616A-074A-9963-6831D329599E}"/>
              </a:ext>
            </a:extLst>
          </p:cNvPr>
          <p:cNvSpPr>
            <a:spLocks noGrp="1"/>
          </p:cNvSpPr>
          <p:nvPr>
            <p:ph type="pic" sz="quarter" idx="39" hasCustomPrompt="1"/>
          </p:nvPr>
        </p:nvSpPr>
        <p:spPr>
          <a:xfrm>
            <a:off x="256548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0"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0FE6522-C475-FA44-942A-0186216A3531}"/>
              </a:ext>
            </a:extLst>
          </p:cNvPr>
          <p:cNvSpPr>
            <a:spLocks noGrp="1"/>
          </p:cNvSpPr>
          <p:nvPr>
            <p:ph type="pic" sz="quarter" idx="40" hasCustomPrompt="1"/>
          </p:nvPr>
        </p:nvSpPr>
        <p:spPr>
          <a:xfrm>
            <a:off x="356212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1"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9DB8633-6281-5841-A105-20B692853824}"/>
              </a:ext>
            </a:extLst>
          </p:cNvPr>
          <p:cNvSpPr>
            <a:spLocks noGrp="1"/>
          </p:cNvSpPr>
          <p:nvPr>
            <p:ph type="pic" sz="quarter" idx="41" hasCustomPrompt="1"/>
          </p:nvPr>
        </p:nvSpPr>
        <p:spPr>
          <a:xfrm>
            <a:off x="455877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2"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902D5CF-F931-E348-BBE0-46D8415C8D9D}"/>
              </a:ext>
            </a:extLst>
          </p:cNvPr>
          <p:cNvSpPr>
            <a:spLocks noGrp="1"/>
          </p:cNvSpPr>
          <p:nvPr>
            <p:ph type="pic" sz="quarter" idx="42" hasCustomPrompt="1"/>
          </p:nvPr>
        </p:nvSpPr>
        <p:spPr>
          <a:xfrm>
            <a:off x="555541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3"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21DDD78-2A25-1049-B586-9B9C455543B8}"/>
              </a:ext>
            </a:extLst>
          </p:cNvPr>
          <p:cNvSpPr>
            <a:spLocks noGrp="1"/>
          </p:cNvSpPr>
          <p:nvPr>
            <p:ph type="pic" sz="quarter" idx="43" hasCustomPrompt="1"/>
          </p:nvPr>
        </p:nvSpPr>
        <p:spPr>
          <a:xfrm>
            <a:off x="655206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4"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A7F9350-50BC-7442-94A0-532D3248434A}"/>
              </a:ext>
            </a:extLst>
          </p:cNvPr>
          <p:cNvSpPr>
            <a:spLocks noGrp="1"/>
          </p:cNvSpPr>
          <p:nvPr>
            <p:ph type="pic" sz="quarter" idx="44" hasCustomPrompt="1"/>
          </p:nvPr>
        </p:nvSpPr>
        <p:spPr>
          <a:xfrm>
            <a:off x="754870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5"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CE78CB7-6253-5A48-8A28-876F85064F01}"/>
              </a:ext>
            </a:extLst>
          </p:cNvPr>
          <p:cNvSpPr>
            <a:spLocks noGrp="1"/>
          </p:cNvSpPr>
          <p:nvPr>
            <p:ph type="pic" sz="quarter" idx="45" hasCustomPrompt="1"/>
          </p:nvPr>
        </p:nvSpPr>
        <p:spPr>
          <a:xfrm>
            <a:off x="854535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6"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4F55313-5E2B-B74F-99C3-CC6363C61E26}"/>
              </a:ext>
            </a:extLst>
          </p:cNvPr>
          <p:cNvSpPr>
            <a:spLocks noGrp="1"/>
          </p:cNvSpPr>
          <p:nvPr>
            <p:ph type="pic" sz="quarter" idx="46" hasCustomPrompt="1"/>
          </p:nvPr>
        </p:nvSpPr>
        <p:spPr>
          <a:xfrm>
            <a:off x="954199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7"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D425874-46E9-4B42-AE3D-6CEF820C0146}"/>
              </a:ext>
            </a:extLst>
          </p:cNvPr>
          <p:cNvSpPr>
            <a:spLocks noGrp="1"/>
          </p:cNvSpPr>
          <p:nvPr>
            <p:ph type="pic" sz="quarter" idx="47" hasCustomPrompt="1"/>
          </p:nvPr>
        </p:nvSpPr>
        <p:spPr>
          <a:xfrm>
            <a:off x="1053864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8"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3C769D-7965-DD42-882A-4E507A2E5280}"/>
              </a:ext>
            </a:extLst>
          </p:cNvPr>
          <p:cNvSpPr>
            <a:spLocks noGrp="1"/>
          </p:cNvSpPr>
          <p:nvPr>
            <p:ph type="pic" sz="quarter" idx="48" hasCustomPrompt="1"/>
          </p:nvPr>
        </p:nvSpPr>
        <p:spPr>
          <a:xfrm>
            <a:off x="256548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9"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5CFD0D4-BC6C-9E44-B80B-50284CD3E60D}"/>
              </a:ext>
            </a:extLst>
          </p:cNvPr>
          <p:cNvSpPr>
            <a:spLocks noGrp="1"/>
          </p:cNvSpPr>
          <p:nvPr>
            <p:ph type="pic" sz="quarter" idx="49" hasCustomPrompt="1"/>
          </p:nvPr>
        </p:nvSpPr>
        <p:spPr>
          <a:xfrm>
            <a:off x="356212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0"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72A947F-6359-194E-A036-2F91284932B0}"/>
              </a:ext>
            </a:extLst>
          </p:cNvPr>
          <p:cNvSpPr>
            <a:spLocks noGrp="1"/>
          </p:cNvSpPr>
          <p:nvPr>
            <p:ph type="pic" sz="quarter" idx="50" hasCustomPrompt="1"/>
          </p:nvPr>
        </p:nvSpPr>
        <p:spPr>
          <a:xfrm>
            <a:off x="455877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1"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FD5A473-71C0-444E-B846-ACE8204D4100}"/>
              </a:ext>
            </a:extLst>
          </p:cNvPr>
          <p:cNvSpPr>
            <a:spLocks noGrp="1"/>
          </p:cNvSpPr>
          <p:nvPr>
            <p:ph type="pic" sz="quarter" idx="51" hasCustomPrompt="1"/>
          </p:nvPr>
        </p:nvSpPr>
        <p:spPr>
          <a:xfrm>
            <a:off x="555541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2"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3833C90-9E51-0D4D-AC7A-F64931C9BBBD}"/>
              </a:ext>
            </a:extLst>
          </p:cNvPr>
          <p:cNvSpPr>
            <a:spLocks noGrp="1"/>
          </p:cNvSpPr>
          <p:nvPr>
            <p:ph type="pic" sz="quarter" idx="52" hasCustomPrompt="1"/>
          </p:nvPr>
        </p:nvSpPr>
        <p:spPr>
          <a:xfrm>
            <a:off x="655206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3"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11D8FDA-9EE7-1C46-BA2C-C9BBE0870E4D}"/>
              </a:ext>
            </a:extLst>
          </p:cNvPr>
          <p:cNvSpPr>
            <a:spLocks noGrp="1"/>
          </p:cNvSpPr>
          <p:nvPr>
            <p:ph type="pic" sz="quarter" idx="53" hasCustomPrompt="1"/>
          </p:nvPr>
        </p:nvSpPr>
        <p:spPr>
          <a:xfrm>
            <a:off x="754870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4"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B48D582-EF28-1D44-9D0D-449413EA89E3}"/>
              </a:ext>
            </a:extLst>
          </p:cNvPr>
          <p:cNvSpPr>
            <a:spLocks noGrp="1"/>
          </p:cNvSpPr>
          <p:nvPr>
            <p:ph type="pic" sz="quarter" idx="54" hasCustomPrompt="1"/>
          </p:nvPr>
        </p:nvSpPr>
        <p:spPr>
          <a:xfrm>
            <a:off x="854535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5"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69CBE36-2A2E-BC44-ADE7-CB16283043A0}"/>
              </a:ext>
            </a:extLst>
          </p:cNvPr>
          <p:cNvSpPr>
            <a:spLocks noGrp="1"/>
          </p:cNvSpPr>
          <p:nvPr>
            <p:ph type="pic" sz="quarter" idx="55" hasCustomPrompt="1"/>
          </p:nvPr>
        </p:nvSpPr>
        <p:spPr>
          <a:xfrm>
            <a:off x="954199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6"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5FB9E5A-C7B3-CB45-9924-2C7C78A67C2D}"/>
              </a:ext>
            </a:extLst>
          </p:cNvPr>
          <p:cNvSpPr>
            <a:spLocks noGrp="1"/>
          </p:cNvSpPr>
          <p:nvPr>
            <p:ph type="pic" sz="quarter" idx="56" hasCustomPrompt="1"/>
          </p:nvPr>
        </p:nvSpPr>
        <p:spPr>
          <a:xfrm>
            <a:off x="1053864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7"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E817A36-74FE-9545-B5DC-BAF8D684B587}"/>
              </a:ext>
            </a:extLst>
          </p:cNvPr>
          <p:cNvSpPr>
            <a:spLocks noGrp="1"/>
          </p:cNvSpPr>
          <p:nvPr>
            <p:ph type="pic" sz="quarter" idx="57" hasCustomPrompt="1"/>
          </p:nvPr>
        </p:nvSpPr>
        <p:spPr>
          <a:xfrm>
            <a:off x="256548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8"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CDBF494-D847-2D4E-9B80-D5C97284F51B}"/>
              </a:ext>
            </a:extLst>
          </p:cNvPr>
          <p:cNvSpPr>
            <a:spLocks noGrp="1"/>
          </p:cNvSpPr>
          <p:nvPr>
            <p:ph type="pic" sz="quarter" idx="58" hasCustomPrompt="1"/>
          </p:nvPr>
        </p:nvSpPr>
        <p:spPr>
          <a:xfrm>
            <a:off x="356212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9"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6492991-4D2B-4C4E-9352-1276F6D85838}"/>
              </a:ext>
            </a:extLst>
          </p:cNvPr>
          <p:cNvSpPr>
            <a:spLocks noGrp="1"/>
          </p:cNvSpPr>
          <p:nvPr>
            <p:ph type="pic" sz="quarter" idx="59" hasCustomPrompt="1"/>
          </p:nvPr>
        </p:nvSpPr>
        <p:spPr>
          <a:xfrm>
            <a:off x="455877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0"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C097803-AE81-1349-BC6A-AB90EBBAFA11}"/>
              </a:ext>
            </a:extLst>
          </p:cNvPr>
          <p:cNvSpPr>
            <a:spLocks noGrp="1"/>
          </p:cNvSpPr>
          <p:nvPr>
            <p:ph type="pic" sz="quarter" idx="60" hasCustomPrompt="1"/>
          </p:nvPr>
        </p:nvSpPr>
        <p:spPr>
          <a:xfrm>
            <a:off x="555541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1"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06E4958-E1D8-1245-ABD9-0283DA25D952}"/>
              </a:ext>
            </a:extLst>
          </p:cNvPr>
          <p:cNvSpPr>
            <a:spLocks noGrp="1"/>
          </p:cNvSpPr>
          <p:nvPr>
            <p:ph type="pic" sz="quarter" idx="61" hasCustomPrompt="1"/>
          </p:nvPr>
        </p:nvSpPr>
        <p:spPr>
          <a:xfrm>
            <a:off x="655206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2"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67E3A6F-6FC6-6D42-AD5A-8C3C30CF7C00}"/>
              </a:ext>
            </a:extLst>
          </p:cNvPr>
          <p:cNvSpPr>
            <a:spLocks noGrp="1"/>
          </p:cNvSpPr>
          <p:nvPr>
            <p:ph type="pic" sz="quarter" idx="62" hasCustomPrompt="1"/>
          </p:nvPr>
        </p:nvSpPr>
        <p:spPr>
          <a:xfrm>
            <a:off x="754870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3"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52E9261-C66F-A541-8CCF-2DF87A61B360}"/>
              </a:ext>
            </a:extLst>
          </p:cNvPr>
          <p:cNvSpPr>
            <a:spLocks noGrp="1"/>
          </p:cNvSpPr>
          <p:nvPr>
            <p:ph type="pic" sz="quarter" idx="63" hasCustomPrompt="1"/>
          </p:nvPr>
        </p:nvSpPr>
        <p:spPr>
          <a:xfrm>
            <a:off x="854535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4"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2AFD23B-9172-6E49-A848-39C57188FCEB}"/>
              </a:ext>
            </a:extLst>
          </p:cNvPr>
          <p:cNvSpPr>
            <a:spLocks noGrp="1"/>
          </p:cNvSpPr>
          <p:nvPr>
            <p:ph type="pic" sz="quarter" idx="64" hasCustomPrompt="1"/>
          </p:nvPr>
        </p:nvSpPr>
        <p:spPr>
          <a:xfrm>
            <a:off x="954199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5" name="Picture Placeholder 7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06B7746-802B-4B42-AAFC-059EA0309054}"/>
              </a:ext>
            </a:extLst>
          </p:cNvPr>
          <p:cNvSpPr>
            <a:spLocks noGrp="1"/>
          </p:cNvSpPr>
          <p:nvPr>
            <p:ph type="pic" sz="quarter" idx="65" hasCustomPrompt="1"/>
          </p:nvPr>
        </p:nvSpPr>
        <p:spPr>
          <a:xfrm>
            <a:off x="1053864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65" name="Slide Number Placeholder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B8AB2-09EB-634E-92D2-81032441D7AD}"/>
              </a:ext>
            </a:extLst>
          </p:cNvPr>
          <p:cNvSpPr>
            <a:spLocks noGrp="1"/>
          </p:cNvSpPr>
          <p:nvPr>
            <p:ph type="sldNum" sz="quarter" idx="66"/>
          </p:nvPr>
        </p:nvSpPr>
        <p:spPr>
          <a:xfrm>
            <a:off x="9526815" y="6349494"/>
            <a:ext cx="2411186" cy="365125"/>
          </a:xfrm>
        </p:spPr>
        <p:txBody>
          <a:bodyPr/>
          <a:lstStyle/>
          <a:p>
            <a:fld id="{F384092C-9B9C-9748-AC6A-F06C9D03AD52}" type="slidenum">
              <a:rPr lang="en-US" smtClean="0"/>
              <a:t>‹Nr.›</a:t>
            </a:fld>
            <a:endParaRPr lang="en-US"/>
          </a:p>
        </p:txBody>
      </p:sp>
    </p:spTree>
    <p:extLst>
      <p:ext uri="{BB962C8B-B14F-4D97-AF65-F5344CB8AC3E}">
        <p14:creationId xmlns:p14="http://schemas.microsoft.com/office/powerpoint/2010/main" val="57201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hoto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109596"/>
            <a:ext cx="10858500" cy="747654"/>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4077162" y="1397000"/>
            <a:ext cx="7225838" cy="4530990"/>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7BD261C-9408-734F-898D-84794120CF8C}"/>
              </a:ext>
            </a:extLst>
          </p:cNvPr>
          <p:cNvSpPr>
            <a:spLocks noGrp="1"/>
          </p:cNvSpPr>
          <p:nvPr>
            <p:ph type="pic" sz="quarter" idx="14"/>
          </p:nvPr>
        </p:nvSpPr>
        <p:spPr>
          <a:xfrm>
            <a:off x="603250" y="1397000"/>
            <a:ext cx="2903220" cy="4530990"/>
          </a:xfrm>
        </p:spPr>
        <p:txBody>
          <a:bodyPr/>
          <a:lstStyle/>
          <a:p>
            <a:r>
              <a:rPr lang="en-US"/>
              <a:t>Click icon to add picture</a:t>
            </a:r>
          </a:p>
        </p:txBody>
      </p:sp>
    </p:spTree>
    <p:extLst>
      <p:ext uri="{BB962C8B-B14F-4D97-AF65-F5344CB8AC3E}">
        <p14:creationId xmlns:p14="http://schemas.microsoft.com/office/powerpoint/2010/main" val="69849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losing 1">
    <p:spTree>
      <p:nvGrpSpPr>
        <p:cNvPr id="1" name=""/>
        <p:cNvGrpSpPr/>
        <p:nvPr/>
      </p:nvGrpSpPr>
      <p:grpSpPr>
        <a:xfrm>
          <a:off x="0" y="0"/>
          <a:ext cx="0" cy="0"/>
          <a:chOff x="0" y="0"/>
          <a:chExt cx="0" cy="0"/>
        </a:xfrm>
      </p:grpSpPr>
      <p:sp>
        <p:nvSpPr>
          <p:cNvPr id="2" name="Rectang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3B238B6-E03C-6341-BB42-CD23F6C67985}"/>
              </a:ext>
            </a:extLst>
          </p:cNvPr>
          <p:cNvSpPr/>
          <p:nvPr userDrawn="1"/>
        </p:nvSpPr>
        <p:spPr>
          <a:xfrm>
            <a:off x="0" y="6218903"/>
            <a:ext cx="12192000" cy="63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8" name="TextBox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C8A06FA-2EA2-7F42-A1C7-9FB721FC5670}"/>
              </a:ext>
            </a:extLst>
          </p:cNvPr>
          <p:cNvSpPr txBox="1"/>
          <p:nvPr userDrawn="1"/>
        </p:nvSpPr>
        <p:spPr>
          <a:xfrm flipH="1">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923F16-88E8-064C-BB77-BA786F835872}"/>
              </a:ext>
            </a:extLst>
          </p:cNvPr>
          <p:cNvSpPr txBox="1"/>
          <p:nvPr userDrawn="1"/>
        </p:nvSpPr>
        <p:spPr>
          <a:xfrm flipH="1">
            <a:off x="3637936" y="196645"/>
            <a:ext cx="0" cy="0"/>
          </a:xfrm>
          <a:prstGeom prst="rect">
            <a:avLst/>
          </a:prstGeom>
          <a:noFill/>
        </p:spPr>
        <p:txBody>
          <a:bodyPr wrap="none" rtlCol="0">
            <a:noAutofit/>
          </a:bodyPr>
          <a:lstStyle/>
          <a:p>
            <a:endParaRPr lang="en-US" sz="2333"/>
          </a:p>
        </p:txBody>
      </p:sp>
      <p:pic>
        <p:nvPicPr>
          <p:cNvPr id="3" name="Pictur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2175086-52DC-3B42-9CB8-DE5E5CBB8B15}"/>
              </a:ext>
            </a:extLst>
          </p:cNvPr>
          <p:cNvPicPr>
            <a:picLocks noChangeAspect="1"/>
          </p:cNvPicPr>
          <p:nvPr userDrawn="1"/>
        </p:nvPicPr>
        <p:blipFill>
          <a:blip r:embed="rId2">
            <a:extLst>
              <a:ext uri="{28A0092B-C50C-407E-A947-70E740481C1C}">
                <a14:useLocalDpi xmlns:a14="http://schemas.microsoft.com/office/drawing/2010/main" val="0"/>
              </a:ext>
            </a:extLst>
          </a:blip>
          <a:srcRect b="30229"/>
          <a:stretch>
            <a:fillRect/>
          </a:stretch>
        </p:blipFill>
        <p:spPr>
          <a:xfrm>
            <a:off x="709516" y="1358547"/>
            <a:ext cx="11165922" cy="3583568"/>
          </a:xfrm>
          <a:prstGeom prst="rect">
            <a:avLst/>
          </a:prstGeom>
        </p:spPr>
      </p:pic>
      <p:sp>
        <p:nvSpPr>
          <p:cNvPr id="13" name="Text Placeholder 12"/>
          <p:cNvSpPr>
            <a:spLocks noGrp="1"/>
          </p:cNvSpPr>
          <p:nvPr>
            <p:ph type="body" sz="quarter" idx="10" hasCustomPrompt="1"/>
          </p:nvPr>
        </p:nvSpPr>
        <p:spPr>
          <a:xfrm>
            <a:off x="6846542" y="1223878"/>
            <a:ext cx="4745790" cy="402507"/>
          </a:xfrm>
          <a:prstGeom prst="rect">
            <a:avLst/>
          </a:prstGeom>
        </p:spPr>
        <p:txBody>
          <a:bodyPr anchor="b">
            <a:normAutofit/>
          </a:bodyPr>
          <a:lstStyle>
            <a:lvl1pPr marL="0" indent="0">
              <a:lnSpc>
                <a:spcPct val="100000"/>
              </a:lnSpc>
              <a:spcAft>
                <a:spcPct val="0"/>
              </a:spcAft>
              <a:buNone/>
              <a:defRPr sz="2167"/>
            </a:lvl1pPr>
            <a:lvl2pPr marL="457182" indent="0">
              <a:buNone/>
              <a:defRPr/>
            </a:lvl2pPr>
            <a:lvl3pPr marL="914363" indent="0">
              <a:buNone/>
              <a:defRPr/>
            </a:lvl3pPr>
            <a:lvl4pPr marL="1371545" indent="0">
              <a:buNone/>
              <a:defRPr/>
            </a:lvl4pPr>
            <a:lvl5pPr marL="1828727"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6846542" y="1571954"/>
            <a:ext cx="4745790" cy="407000"/>
          </a:xfrm>
          <a:prstGeom prst="rect">
            <a:avLst/>
          </a:prstGeom>
        </p:spPr>
        <p:txBody>
          <a:bodyPr>
            <a:normAutofit/>
          </a:bodyPr>
          <a:lstStyle>
            <a:lvl1pPr marL="0" indent="0">
              <a:lnSpc>
                <a:spcPct val="100000"/>
              </a:lnSpc>
              <a:spcAft>
                <a:spcPct val="0"/>
              </a:spcAft>
              <a:buNone/>
              <a:defRPr sz="2167"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6846542" y="2107947"/>
            <a:ext cx="4745790" cy="866707"/>
          </a:xfrm>
          <a:prstGeom prst="rect">
            <a:avLst/>
          </a:prstGeom>
        </p:spPr>
        <p:txBody>
          <a:bodyPr anchor="t">
            <a:normAutofit/>
          </a:bodyPr>
          <a:lstStyle>
            <a:lvl1pPr marL="0" indent="0">
              <a:lnSpc>
                <a:spcPct val="100000"/>
              </a:lnSpc>
              <a:spcBef>
                <a:spcPct val="0"/>
              </a:spcBef>
              <a:spcAft>
                <a:spcPct val="0"/>
              </a:spcAft>
              <a:buNone/>
              <a:defRPr sz="1500" baseline="0"/>
            </a:lvl1pPr>
            <a:lvl2pPr marL="457182" indent="0">
              <a:buNone/>
              <a:defRPr/>
            </a:lvl2pPr>
            <a:lvl3pPr marL="914363" indent="0">
              <a:buNone/>
              <a:defRPr/>
            </a:lvl3pPr>
            <a:lvl4pPr marL="1371545" indent="0">
              <a:buNone/>
              <a:defRPr/>
            </a:lvl4pPr>
            <a:lvl5pPr marL="1828727" indent="0">
              <a:buNone/>
              <a:defRPr/>
            </a:lvl5pPr>
          </a:lstStyle>
          <a:p>
            <a:pPr lvl="0"/>
            <a:r>
              <a:rPr lang="en-US"/>
              <a:t>Job title, phone number, email info here</a:t>
            </a:r>
          </a:p>
        </p:txBody>
      </p:sp>
      <p:sp>
        <p:nvSpPr>
          <p:cNvPr id="12" name="Text Placeholder 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B7E23C0-8637-734E-9AE8-24701DDFCA02}"/>
              </a:ext>
            </a:extLst>
          </p:cNvPr>
          <p:cNvSpPr>
            <a:spLocks noGrp="1"/>
          </p:cNvSpPr>
          <p:nvPr>
            <p:ph type="body" sz="quarter" idx="14" hasCustomPrompt="1"/>
          </p:nvPr>
        </p:nvSpPr>
        <p:spPr>
          <a:xfrm>
            <a:off x="832849" y="5293935"/>
            <a:ext cx="10470151" cy="976065"/>
          </a:xfrm>
        </p:spPr>
        <p:txBody>
          <a:bodyPr/>
          <a:lstStyle>
            <a:lvl1pPr marL="6615" indent="-6615">
              <a:buFontTx/>
              <a:buNone/>
              <a:defRPr sz="1000" b="0" i="0">
                <a:solidFill>
                  <a:schemeClr val="tx2"/>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Tree>
    <p:extLst>
      <p:ext uri="{BB962C8B-B14F-4D97-AF65-F5344CB8AC3E}">
        <p14:creationId xmlns:p14="http://schemas.microsoft.com/office/powerpoint/2010/main" val="297286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2">
    <p:spTree>
      <p:nvGrpSpPr>
        <p:cNvPr id="1" name=""/>
        <p:cNvGrpSpPr/>
        <p:nvPr/>
      </p:nvGrpSpPr>
      <p:grpSpPr>
        <a:xfrm>
          <a:off x="0" y="0"/>
          <a:ext cx="0" cy="0"/>
          <a:chOff x="0" y="0"/>
          <a:chExt cx="0" cy="0"/>
        </a:xfrm>
      </p:grpSpPr>
      <p:sp>
        <p:nvSpPr>
          <p:cNvPr id="8" name="TextBox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C8A06FA-2EA2-7F42-A1C7-9FB721FC5670}"/>
              </a:ext>
            </a:extLst>
          </p:cNvPr>
          <p:cNvSpPr txBox="1"/>
          <p:nvPr userDrawn="1"/>
        </p:nvSpPr>
        <p:spPr>
          <a:xfrm flipH="1">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9923F16-88E8-064C-BB77-BA786F835872}"/>
              </a:ext>
            </a:extLst>
          </p:cNvPr>
          <p:cNvSpPr txBox="1"/>
          <p:nvPr userDrawn="1"/>
        </p:nvSpPr>
        <p:spPr>
          <a:xfrm flipH="1">
            <a:off x="3637936" y="196645"/>
            <a:ext cx="0" cy="0"/>
          </a:xfrm>
          <a:prstGeom prst="rect">
            <a:avLst/>
          </a:prstGeom>
          <a:noFill/>
        </p:spPr>
        <p:txBody>
          <a:bodyPr wrap="none" rtlCol="0">
            <a:noAutofit/>
          </a:bodyPr>
          <a:lstStyle/>
          <a:p>
            <a:endParaRPr lang="en-US" sz="2333"/>
          </a:p>
        </p:txBody>
      </p:sp>
      <p:pic>
        <p:nvPicPr>
          <p:cNvPr id="3" name="Pictur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2175086-52DC-3B42-9CB8-DE5E5CBB8B15}"/>
              </a:ext>
            </a:extLst>
          </p:cNvPr>
          <p:cNvPicPr>
            <a:picLocks noChangeAspect="1"/>
          </p:cNvPicPr>
          <p:nvPr userDrawn="1"/>
        </p:nvPicPr>
        <p:blipFill>
          <a:blip r:embed="rId2">
            <a:extLst>
              <a:ext uri="{28A0092B-C50C-407E-A947-70E740481C1C}">
                <a14:useLocalDpi xmlns:a14="http://schemas.microsoft.com/office/drawing/2010/main" val="0"/>
              </a:ext>
            </a:extLst>
          </a:blip>
          <a:srcRect b="27261"/>
          <a:stretch>
            <a:fillRect/>
          </a:stretch>
        </p:blipFill>
        <p:spPr>
          <a:xfrm>
            <a:off x="709516" y="1358547"/>
            <a:ext cx="11165922" cy="3735968"/>
          </a:xfrm>
          <a:prstGeom prst="rect">
            <a:avLst/>
          </a:prstGeom>
        </p:spPr>
      </p:pic>
      <p:sp>
        <p:nvSpPr>
          <p:cNvPr id="13" name="Text Placeholder 12"/>
          <p:cNvSpPr>
            <a:spLocks noGrp="1"/>
          </p:cNvSpPr>
          <p:nvPr>
            <p:ph type="body" sz="quarter" idx="10" hasCustomPrompt="1"/>
          </p:nvPr>
        </p:nvSpPr>
        <p:spPr>
          <a:xfrm>
            <a:off x="6846542" y="1223878"/>
            <a:ext cx="4745790" cy="402507"/>
          </a:xfrm>
          <a:prstGeom prst="rect">
            <a:avLst/>
          </a:prstGeom>
        </p:spPr>
        <p:txBody>
          <a:bodyPr anchor="b">
            <a:normAutofit/>
          </a:bodyPr>
          <a:lstStyle>
            <a:lvl1pPr marL="0" indent="0">
              <a:lnSpc>
                <a:spcPct val="100000"/>
              </a:lnSpc>
              <a:spcAft>
                <a:spcPct val="0"/>
              </a:spcAft>
              <a:buNone/>
              <a:defRPr sz="2167"/>
            </a:lvl1pPr>
            <a:lvl2pPr marL="457182" indent="0">
              <a:buNone/>
              <a:defRPr/>
            </a:lvl2pPr>
            <a:lvl3pPr marL="914363" indent="0">
              <a:buNone/>
              <a:defRPr/>
            </a:lvl3pPr>
            <a:lvl4pPr marL="1371545" indent="0">
              <a:buNone/>
              <a:defRPr/>
            </a:lvl4pPr>
            <a:lvl5pPr marL="1828727"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6846542" y="1571954"/>
            <a:ext cx="4745790" cy="407000"/>
          </a:xfrm>
          <a:prstGeom prst="rect">
            <a:avLst/>
          </a:prstGeom>
        </p:spPr>
        <p:txBody>
          <a:bodyPr>
            <a:normAutofit/>
          </a:bodyPr>
          <a:lstStyle>
            <a:lvl1pPr marL="0" indent="0">
              <a:lnSpc>
                <a:spcPct val="100000"/>
              </a:lnSpc>
              <a:spcAft>
                <a:spcPct val="0"/>
              </a:spcAft>
              <a:buNone/>
              <a:defRPr sz="2167"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6846542" y="2107947"/>
            <a:ext cx="4745790" cy="866707"/>
          </a:xfrm>
          <a:prstGeom prst="rect">
            <a:avLst/>
          </a:prstGeom>
        </p:spPr>
        <p:txBody>
          <a:bodyPr anchor="t">
            <a:normAutofit/>
          </a:bodyPr>
          <a:lstStyle>
            <a:lvl1pPr marL="0" indent="0">
              <a:lnSpc>
                <a:spcPct val="100000"/>
              </a:lnSpc>
              <a:spcBef>
                <a:spcPct val="0"/>
              </a:spcBef>
              <a:spcAft>
                <a:spcPct val="0"/>
              </a:spcAft>
              <a:buNone/>
              <a:defRPr sz="1500"/>
            </a:lvl1pPr>
            <a:lvl2pPr marL="457182" indent="0">
              <a:buNone/>
              <a:defRPr/>
            </a:lvl2pPr>
            <a:lvl3pPr marL="914363" indent="0">
              <a:buNone/>
              <a:defRPr/>
            </a:lvl3pPr>
            <a:lvl4pPr marL="1371545" indent="0">
              <a:buNone/>
              <a:defRPr/>
            </a:lvl4pPr>
            <a:lvl5pPr marL="1828727" indent="0">
              <a:buNone/>
              <a:defRPr/>
            </a:lvl5pPr>
          </a:lstStyle>
          <a:p>
            <a:pPr lvl="0"/>
            <a:r>
              <a:rPr lang="en-US"/>
              <a:t>Job title, phone number, email info here</a:t>
            </a:r>
          </a:p>
        </p:txBody>
      </p:sp>
      <p:sp>
        <p:nvSpPr>
          <p:cNvPr id="12" name="Text Placeholder 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5F40FF9-350B-D446-BE18-10E50F4BD763}"/>
              </a:ext>
            </a:extLst>
          </p:cNvPr>
          <p:cNvSpPr>
            <a:spLocks noGrp="1"/>
          </p:cNvSpPr>
          <p:nvPr>
            <p:ph type="body" sz="quarter" idx="14" hasCustomPrompt="1"/>
          </p:nvPr>
        </p:nvSpPr>
        <p:spPr>
          <a:xfrm>
            <a:off x="832849" y="5151758"/>
            <a:ext cx="10470151" cy="1268110"/>
          </a:xfrm>
        </p:spPr>
        <p:txBody>
          <a:bodyPr/>
          <a:lstStyle>
            <a:lvl1pPr marL="6615" indent="-6615">
              <a:buFontTx/>
              <a:buNone/>
              <a:defRPr sz="1000" b="0" i="0">
                <a:solidFill>
                  <a:schemeClr val="accent6"/>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
        <p:nvSpPr>
          <p:cNvPr id="9" name="Rectangle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D3E5E1F-1658-8C43-BF71-A6B74F1FF3A8}"/>
              </a:ext>
            </a:extLst>
          </p:cNvPr>
          <p:cNvSpPr/>
          <p:nvPr userDrawn="1"/>
        </p:nvSpPr>
        <p:spPr>
          <a:xfrm>
            <a:off x="0" y="6218903"/>
            <a:ext cx="12192000" cy="6390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Tree>
    <p:extLst>
      <p:ext uri="{BB962C8B-B14F-4D97-AF65-F5344CB8AC3E}">
        <p14:creationId xmlns:p14="http://schemas.microsoft.com/office/powerpoint/2010/main" val="36910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45975" y="102907"/>
            <a:ext cx="10474900" cy="75434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603250" y="1397000"/>
            <a:ext cx="10699750" cy="4530990"/>
          </a:xfrm>
          <a:prstGeom prst="rect">
            <a:avLst/>
          </a:prstGeom>
        </p:spPr>
        <p:txBody>
          <a:bodyPr/>
          <a:lstStyle>
            <a:lvl1pPr>
              <a:spcAft>
                <a:spcPct val="0"/>
              </a:spcAft>
              <a:defRPr/>
            </a:lvl1pPr>
            <a:lvl2pPr>
              <a:spcAft>
                <a:spcPct val="0"/>
              </a:spcAft>
              <a:defRPr/>
            </a:lvl2pPr>
            <a:lvl3pPr>
              <a:spcAft>
                <a:spcPct val="0"/>
              </a:spcAft>
              <a:defRPr/>
            </a:lvl3pPr>
            <a:lvl4pPr>
              <a:spcAft>
                <a:spcPct val="0"/>
              </a:spcAft>
              <a:defRPr/>
            </a:lvl4pPr>
            <a:lvl5pPr>
              <a:spcAft>
                <a:spcPct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F5E293D-84A8-DE4B-AEA5-5FC36490FA81}"/>
              </a:ext>
            </a:extLst>
          </p:cNvPr>
          <p:cNvSpPr txBox="1"/>
          <p:nvPr userDrawn="1"/>
        </p:nvSpPr>
        <p:spPr>
          <a:xfrm flipH="1">
            <a:off x="1392226" y="-108858"/>
            <a:ext cx="0" cy="0"/>
          </a:xfrm>
          <a:prstGeom prst="rect">
            <a:avLst/>
          </a:prstGeom>
          <a:noFill/>
        </p:spPr>
        <p:txBody>
          <a:bodyPr wrap="none" rtlCol="0">
            <a:noAutofit/>
          </a:bodyPr>
          <a:lstStyle/>
          <a:p>
            <a:endParaRPr lang="en-US" sz="1500"/>
          </a:p>
        </p:txBody>
      </p:sp>
    </p:spTree>
    <p:extLst>
      <p:ext uri="{BB962C8B-B14F-4D97-AF65-F5344CB8AC3E}">
        <p14:creationId xmlns:p14="http://schemas.microsoft.com/office/powerpoint/2010/main" val="400738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603250" y="1397000"/>
            <a:ext cx="10699750" cy="4530990"/>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FCE27FE-A84A-634B-BD98-961138AC1FB4}"/>
              </a:ext>
            </a:extLst>
          </p:cNvPr>
          <p:cNvSpPr txBox="1"/>
          <p:nvPr userDrawn="1"/>
        </p:nvSpPr>
        <p:spPr>
          <a:xfrm>
            <a:off x="9494645" y="6389968"/>
            <a:ext cx="2411186" cy="365125"/>
          </a:xfrm>
          <a:prstGeom prst="rect">
            <a:avLst/>
          </a:prstGeom>
        </p:spPr>
        <p:txBody>
          <a:bodyPr vert="horz" lIns="76200" tIns="38100" rIns="76200" bIns="3810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750" smtClean="0"/>
              <a:t>‹Nr.›</a:t>
            </a:fld>
            <a:endParaRPr lang="en-US" sz="750"/>
          </a:p>
        </p:txBody>
      </p:sp>
      <p:cxnSp>
        <p:nvCxnSpPr>
          <p:cNvPr id="11" name="Straight Connector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EF17E21-4941-C146-BA82-77106C1DC6DB}"/>
              </a:ext>
            </a:extLst>
          </p:cNvPr>
          <p:cNvCxnSpPr/>
          <p:nvPr userDrawn="1"/>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BB1A649-D322-4F4C-9989-F8625216A825}"/>
              </a:ext>
            </a:extLst>
          </p:cNvPr>
          <p:cNvSpPr>
            <a:spLocks noGrp="1"/>
          </p:cNvSpPr>
          <p:nvPr>
            <p:ph type="title"/>
          </p:nvPr>
        </p:nvSpPr>
        <p:spPr>
          <a:xfrm>
            <a:off x="450500" y="101251"/>
            <a:ext cx="11093500" cy="756750"/>
          </a:xfrm>
        </p:spPr>
        <p:txBody>
          <a:bodyPr/>
          <a:lstStyle>
            <a:lvl1pPr>
              <a:defRPr sz="2500">
                <a:latin typeface="+mj-lt"/>
              </a:defRPr>
            </a:lvl1pPr>
          </a:lstStyle>
          <a:p>
            <a:r>
              <a:rPr lang="en-US"/>
              <a:t>Click to edit Master title style</a:t>
            </a:r>
          </a:p>
        </p:txBody>
      </p:sp>
    </p:spTree>
    <p:extLst>
      <p:ext uri="{BB962C8B-B14F-4D97-AF65-F5344CB8AC3E}">
        <p14:creationId xmlns:p14="http://schemas.microsoft.com/office/powerpoint/2010/main" val="413659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s w/arrow">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2361477" y="1397000"/>
            <a:ext cx="8805269" cy="4530990"/>
          </a:xfrm>
          <a:prstGeom prst="rect">
            <a:avLst/>
          </a:prstGeom>
        </p:spPr>
        <p:txBody>
          <a:bodyPr numCol="2" spcCol="457200"/>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84CB3DB-54E2-8C40-9F92-734AA39D756C}"/>
              </a:ext>
            </a:extLst>
          </p:cNvPr>
          <p:cNvGrpSpPr/>
          <p:nvPr userDrawn="1"/>
        </p:nvGrpSpPr>
        <p:grpSpPr>
          <a:xfrm>
            <a:off x="596486" y="1325053"/>
            <a:ext cx="1025585" cy="1206147"/>
            <a:chOff x="5871258" y="341719"/>
            <a:chExt cx="1230581" cy="1447234"/>
          </a:xfrm>
          <a:solidFill>
            <a:srgbClr val="BCBEC0"/>
          </a:solidFill>
        </p:grpSpPr>
        <p:sp>
          <p:nvSpPr>
            <p:cNvPr id="11" name="Rectangle 10">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101675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s Icon">
    <p:spTree>
      <p:nvGrpSpPr>
        <p:cNvPr id="1" name=""/>
        <p:cNvGrpSpPr/>
        <p:nvPr/>
      </p:nvGrpSpPr>
      <p:grpSpPr>
        <a:xfrm>
          <a:off x="0" y="0"/>
          <a:ext cx="0" cy="0"/>
          <a:chOff x="0" y="0"/>
          <a:chExt cx="0" cy="0"/>
        </a:xfrm>
      </p:grpSpPr>
      <p:sp>
        <p:nvSpPr>
          <p:cNvPr id="2" name="Title 1"/>
          <p:cNvSpPr>
            <a:spLocks noGrp="1"/>
          </p:cNvSpPr>
          <p:nvPr>
            <p:ph type="title"/>
          </p:nvPr>
        </p:nvSpPr>
        <p:spPr>
          <a:xfrm>
            <a:off x="444500" y="12108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2716696" y="1397000"/>
            <a:ext cx="8586305" cy="4530990"/>
          </a:xfrm>
          <a:prstGeom prst="rect">
            <a:avLst/>
          </a:prstGeom>
        </p:spPr>
        <p:txBody>
          <a:bodyPr numCol="2" spcCol="457200"/>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865"/>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4" hasCustomPrompt="1"/>
          </p:nvPr>
        </p:nvSpPr>
        <p:spPr>
          <a:xfrm>
            <a:off x="596486" y="1397529"/>
            <a:ext cx="1440656" cy="1440657"/>
          </a:xfrm>
        </p:spPr>
        <p:txBody>
          <a:bodyPr/>
          <a:lstStyle>
            <a:lvl1pPr marL="0" indent="0">
              <a:buNone/>
              <a:defRPr/>
            </a:lvl1pPr>
          </a:lstStyle>
          <a:p>
            <a:r>
              <a:rPr lang="en-US"/>
              <a:t>Insert icon here</a:t>
            </a:r>
          </a:p>
        </p:txBody>
      </p:sp>
    </p:spTree>
    <p:extLst>
      <p:ext uri="{BB962C8B-B14F-4D97-AF65-F5344CB8AC3E}">
        <p14:creationId xmlns:p14="http://schemas.microsoft.com/office/powerpoint/2010/main" val="247838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Bullets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6756273"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4835550" y="1397001"/>
            <a:ext cx="6467451" cy="4538579"/>
          </a:xfrm>
          <a:prstGeom prst="rect">
            <a:avLst/>
          </a:prstGeom>
        </p:spPr>
        <p:txBody>
          <a:bodyPr/>
          <a:lstStyle>
            <a:lvl1pPr>
              <a:spcAft>
                <a:spcPct val="0"/>
              </a:spcAft>
              <a:defRPr/>
            </a:lvl1pPr>
            <a:lvl2pPr>
              <a:spcAft>
                <a:spcPct val="0"/>
              </a:spcAft>
              <a:defRPr/>
            </a:lvl2pPr>
            <a:lvl3pPr>
              <a:spcAft>
                <a:spcPct val="0"/>
              </a:spcAft>
              <a:defRPr/>
            </a:lvl3pPr>
            <a:lvl4pPr>
              <a:spcAft>
                <a:spcPct val="0"/>
              </a:spcAft>
              <a:defRPr/>
            </a:lvl4pPr>
            <a:lvl5pPr>
              <a:spcAft>
                <a:spcPct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86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47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Bullets Photo">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991886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sp>
        <p:nvSpPr>
          <p:cNvPr id="7" name="Text Placeholder 6"/>
          <p:cNvSpPr>
            <a:spLocks noGrp="1"/>
          </p:cNvSpPr>
          <p:nvPr>
            <p:ph type="body" sz="quarter" idx="13"/>
          </p:nvPr>
        </p:nvSpPr>
        <p:spPr>
          <a:xfrm>
            <a:off x="603250" y="1397000"/>
            <a:ext cx="4627428" cy="4530991"/>
          </a:xfrm>
          <a:prstGeom prst="rect">
            <a:avLst/>
          </a:prstGeom>
        </p:spPr>
        <p:txBody>
          <a:bodyPr/>
          <a:lstStyle>
            <a:lvl1pPr>
              <a:spcAft>
                <a:spcPct val="0"/>
              </a:spcAft>
              <a:defRPr/>
            </a:lvl1pPr>
            <a:lvl2pPr>
              <a:spcAft>
                <a:spcPct val="0"/>
              </a:spcAft>
              <a:defRPr/>
            </a:lvl2pPr>
            <a:lvl3pPr>
              <a:spcAft>
                <a:spcPct val="0"/>
              </a:spcAft>
              <a:defRPr/>
            </a:lvl3pPr>
            <a:lvl4pPr>
              <a:spcAft>
                <a:spcPct val="0"/>
              </a:spcAft>
              <a:defRPr/>
            </a:lvl4pPr>
            <a:lvl5pPr>
              <a:spcAft>
                <a:spcPct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4465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4C48DF8-AF84-C642-B722-B48C8CF2B2DF}"/>
              </a:ext>
            </a:extLst>
          </p:cNvPr>
          <p:cNvSpPr>
            <a:spLocks noGrp="1"/>
          </p:cNvSpPr>
          <p:nvPr>
            <p:ph type="pic" sz="quarter" idx="14"/>
          </p:nvPr>
        </p:nvSpPr>
        <p:spPr>
          <a:xfrm>
            <a:off x="6096000" y="1397001"/>
            <a:ext cx="5207000" cy="4530989"/>
          </a:xfrm>
        </p:spPr>
        <p:txBody>
          <a:bodyPr/>
          <a:lstStyle/>
          <a:p>
            <a:r>
              <a:rPr lang="en-US"/>
              <a:t>Click icon to add picture</a:t>
            </a:r>
          </a:p>
        </p:txBody>
      </p:sp>
    </p:spTree>
    <p:extLst>
      <p:ext uri="{BB962C8B-B14F-4D97-AF65-F5344CB8AC3E}">
        <p14:creationId xmlns:p14="http://schemas.microsoft.com/office/powerpoint/2010/main" val="18250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Text Photo">
    <p:spTree>
      <p:nvGrpSpPr>
        <p:cNvPr id="1" name=""/>
        <p:cNvGrpSpPr/>
        <p:nvPr/>
      </p:nvGrpSpPr>
      <p:grpSpPr>
        <a:xfrm>
          <a:off x="0" y="0"/>
          <a:ext cx="0" cy="0"/>
          <a:chOff x="0" y="0"/>
          <a:chExt cx="0" cy="0"/>
        </a:xfrm>
      </p:grpSpPr>
      <p:sp>
        <p:nvSpPr>
          <p:cNvPr id="10" name="Picture Placeholder 9">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4C48DF8-AF84-C642-B722-B48C8CF2B2DF}"/>
              </a:ext>
            </a:extLst>
          </p:cNvPr>
          <p:cNvSpPr>
            <a:spLocks noGrp="1"/>
          </p:cNvSpPr>
          <p:nvPr>
            <p:ph type="pic" sz="quarter" idx="14"/>
          </p:nvPr>
        </p:nvSpPr>
        <p:spPr>
          <a:xfrm>
            <a:off x="5682712" y="1397001"/>
            <a:ext cx="6509288" cy="5460999"/>
          </a:xfrm>
        </p:spPr>
        <p:txBody>
          <a:bodyPr/>
          <a:lstStyle/>
          <a:p>
            <a:r>
              <a:rPr lang="en-US"/>
              <a:t>Click icon to add picture</a:t>
            </a:r>
          </a:p>
        </p:txBody>
      </p:sp>
      <p:sp>
        <p:nvSpPr>
          <p:cNvPr id="2" name="Title 1"/>
          <p:cNvSpPr>
            <a:spLocks noGrp="1"/>
          </p:cNvSpPr>
          <p:nvPr>
            <p:ph type="title"/>
          </p:nvPr>
        </p:nvSpPr>
        <p:spPr>
          <a:xfrm>
            <a:off x="444500" y="95250"/>
            <a:ext cx="10858500" cy="762000"/>
          </a:xfrm>
        </p:spPr>
        <p:txBody>
          <a:bodyPr anchor="ctr"/>
          <a:lstStyle>
            <a:lvl1pPr>
              <a:defRPr sz="2500"/>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‹Nr.›</a:t>
            </a:fld>
            <a:endParaRPr lang="en-US"/>
          </a:p>
        </p:txBody>
      </p:sp>
      <p:cxnSp>
        <p:nvCxnSpPr>
          <p:cNvPr id="9" name="Straight Connecto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274C334-D308-5346-B457-E27A7BCF9DB5}"/>
              </a:ext>
            </a:extLst>
          </p:cNvPr>
          <p:cNvSpPr>
            <a:spLocks noGrp="1"/>
          </p:cNvSpPr>
          <p:nvPr>
            <p:ph type="body" sz="quarter" idx="13"/>
          </p:nvPr>
        </p:nvSpPr>
        <p:spPr>
          <a:xfrm>
            <a:off x="603250" y="1397000"/>
            <a:ext cx="4309682" cy="4530990"/>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709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90" Type="http://schemas.openxmlformats.org/officeDocument/2006/relationships/slideLayout" Target="../slideLayouts/slideLayout90.xml"/><Relationship Id="rId91" Type="http://schemas.openxmlformats.org/officeDocument/2006/relationships/slideLayout" Target="../slideLayouts/slideLayout91.xml"/><Relationship Id="rId92" Type="http://schemas.openxmlformats.org/officeDocument/2006/relationships/slideLayout" Target="../slideLayouts/slideLayout92.xml"/><Relationship Id="rId93" Type="http://schemas.openxmlformats.org/officeDocument/2006/relationships/theme" Target="../theme/theme1.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slideLayout" Target="../slideLayouts/slideLayout85.xml"/><Relationship Id="rId86" Type="http://schemas.openxmlformats.org/officeDocument/2006/relationships/slideLayout" Target="../slideLayouts/slideLayout86.xml"/><Relationship Id="rId87" Type="http://schemas.openxmlformats.org/officeDocument/2006/relationships/slideLayout" Target="../slideLayouts/slideLayout87.xml"/><Relationship Id="rId88" Type="http://schemas.openxmlformats.org/officeDocument/2006/relationships/slideLayout" Target="../slideLayouts/slideLayout88.xml"/><Relationship Id="rId89"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 Id="rId11" Type="http://schemas.openxmlformats.org/officeDocument/2006/relationships/slideLayout" Target="../slideLayouts/slideLayout103.xml"/><Relationship Id="rId12" Type="http://schemas.openxmlformats.org/officeDocument/2006/relationships/slideLayout" Target="../slideLayouts/slideLayout104.xml"/><Relationship Id="rId13" Type="http://schemas.openxmlformats.org/officeDocument/2006/relationships/slideLayout" Target="../slideLayouts/slideLayout105.xml"/><Relationship Id="rId14" Type="http://schemas.openxmlformats.org/officeDocument/2006/relationships/slideLayout" Target="../slideLayouts/slideLayout106.xml"/><Relationship Id="rId15" Type="http://schemas.openxmlformats.org/officeDocument/2006/relationships/slideLayout" Target="../slideLayouts/slideLayout107.xml"/><Relationship Id="rId16" Type="http://schemas.openxmlformats.org/officeDocument/2006/relationships/slideLayout" Target="../slideLayouts/slideLayout108.xml"/><Relationship Id="rId17" Type="http://schemas.openxmlformats.org/officeDocument/2006/relationships/slideLayout" Target="../slideLayouts/slideLayout109.xml"/><Relationship Id="rId18" Type="http://schemas.openxmlformats.org/officeDocument/2006/relationships/slideLayout" Target="../slideLayouts/slideLayout110.xml"/><Relationship Id="rId19" Type="http://schemas.openxmlformats.org/officeDocument/2006/relationships/slideLayout" Target="../slideLayouts/slideLayout111.xml"/><Relationship Id="rId30" Type="http://schemas.openxmlformats.org/officeDocument/2006/relationships/slideLayout" Target="../slideLayouts/slideLayout122.xml"/><Relationship Id="rId31" Type="http://schemas.openxmlformats.org/officeDocument/2006/relationships/slideLayout" Target="../slideLayouts/slideLayout123.xml"/><Relationship Id="rId32" Type="http://schemas.openxmlformats.org/officeDocument/2006/relationships/slideLayout" Target="../slideLayouts/slideLayout124.xml"/><Relationship Id="rId33" Type="http://schemas.openxmlformats.org/officeDocument/2006/relationships/slideLayout" Target="../slideLayouts/slideLayout125.xml"/><Relationship Id="rId34" Type="http://schemas.openxmlformats.org/officeDocument/2006/relationships/slideLayout" Target="../slideLayouts/slideLayout126.xml"/><Relationship Id="rId35" Type="http://schemas.openxmlformats.org/officeDocument/2006/relationships/slideLayout" Target="../slideLayouts/slideLayout127.xml"/><Relationship Id="rId36" Type="http://schemas.openxmlformats.org/officeDocument/2006/relationships/slideLayout" Target="../slideLayouts/slideLayout128.xml"/><Relationship Id="rId37" Type="http://schemas.openxmlformats.org/officeDocument/2006/relationships/slideLayout" Target="../slideLayouts/slideLayout129.xml"/><Relationship Id="rId38" Type="http://schemas.openxmlformats.org/officeDocument/2006/relationships/slideLayout" Target="../slideLayouts/slideLayout130.xml"/><Relationship Id="rId39" Type="http://schemas.openxmlformats.org/officeDocument/2006/relationships/slideLayout" Target="../slideLayouts/slideLayout131.xml"/><Relationship Id="rId50" Type="http://schemas.openxmlformats.org/officeDocument/2006/relationships/slideLayout" Target="../slideLayouts/slideLayout142.xml"/><Relationship Id="rId51" Type="http://schemas.openxmlformats.org/officeDocument/2006/relationships/slideLayout" Target="../slideLayouts/slideLayout143.xml"/><Relationship Id="rId52" Type="http://schemas.openxmlformats.org/officeDocument/2006/relationships/slideLayout" Target="../slideLayouts/slideLayout144.xml"/><Relationship Id="rId53" Type="http://schemas.openxmlformats.org/officeDocument/2006/relationships/slideLayout" Target="../slideLayouts/slideLayout145.xml"/><Relationship Id="rId54" Type="http://schemas.openxmlformats.org/officeDocument/2006/relationships/slideLayout" Target="../slideLayouts/slideLayout146.xml"/><Relationship Id="rId55" Type="http://schemas.openxmlformats.org/officeDocument/2006/relationships/slideLayout" Target="../slideLayouts/slideLayout147.xml"/><Relationship Id="rId56" Type="http://schemas.openxmlformats.org/officeDocument/2006/relationships/slideLayout" Target="../slideLayouts/slideLayout148.xml"/><Relationship Id="rId57" Type="http://schemas.openxmlformats.org/officeDocument/2006/relationships/slideLayout" Target="../slideLayouts/slideLayout149.xml"/><Relationship Id="rId58" Type="http://schemas.openxmlformats.org/officeDocument/2006/relationships/slideLayout" Target="../slideLayouts/slideLayout150.xml"/><Relationship Id="rId59" Type="http://schemas.openxmlformats.org/officeDocument/2006/relationships/slideLayout" Target="../slideLayouts/slideLayout151.xml"/><Relationship Id="rId70" Type="http://schemas.openxmlformats.org/officeDocument/2006/relationships/slideLayout" Target="../slideLayouts/slideLayout162.xml"/><Relationship Id="rId71" Type="http://schemas.openxmlformats.org/officeDocument/2006/relationships/slideLayout" Target="../slideLayouts/slideLayout163.xml"/><Relationship Id="rId72" Type="http://schemas.openxmlformats.org/officeDocument/2006/relationships/slideLayout" Target="../slideLayouts/slideLayout164.xml"/><Relationship Id="rId73" Type="http://schemas.openxmlformats.org/officeDocument/2006/relationships/slideLayout" Target="../slideLayouts/slideLayout165.xml"/><Relationship Id="rId74" Type="http://schemas.openxmlformats.org/officeDocument/2006/relationships/slideLayout" Target="../slideLayouts/slideLayout166.xml"/><Relationship Id="rId75" Type="http://schemas.openxmlformats.org/officeDocument/2006/relationships/slideLayout" Target="../slideLayouts/slideLayout167.xml"/><Relationship Id="rId76" Type="http://schemas.openxmlformats.org/officeDocument/2006/relationships/slideLayout" Target="../slideLayouts/slideLayout168.xml"/><Relationship Id="rId77" Type="http://schemas.openxmlformats.org/officeDocument/2006/relationships/slideLayout" Target="../slideLayouts/slideLayout169.xml"/><Relationship Id="rId78" Type="http://schemas.openxmlformats.org/officeDocument/2006/relationships/slideLayout" Target="../slideLayouts/slideLayout170.xml"/><Relationship Id="rId79" Type="http://schemas.openxmlformats.org/officeDocument/2006/relationships/slideLayout" Target="../slideLayouts/slideLayout171.xml"/><Relationship Id="rId90" Type="http://schemas.openxmlformats.org/officeDocument/2006/relationships/slideLayout" Target="../slideLayouts/slideLayout182.xml"/><Relationship Id="rId91" Type="http://schemas.openxmlformats.org/officeDocument/2006/relationships/slideLayout" Target="../slideLayouts/slideLayout183.xml"/><Relationship Id="rId92" Type="http://schemas.openxmlformats.org/officeDocument/2006/relationships/slideLayout" Target="../slideLayouts/slideLayout184.xml"/><Relationship Id="rId93" Type="http://schemas.openxmlformats.org/officeDocument/2006/relationships/slideLayout" Target="../slideLayouts/slideLayout185.xml"/><Relationship Id="rId94" Type="http://schemas.openxmlformats.org/officeDocument/2006/relationships/slideLayout" Target="../slideLayouts/slideLayout186.xml"/><Relationship Id="rId95" Type="http://schemas.openxmlformats.org/officeDocument/2006/relationships/slideLayout" Target="../slideLayouts/slideLayout187.xml"/><Relationship Id="rId96" Type="http://schemas.openxmlformats.org/officeDocument/2006/relationships/theme" Target="../theme/theme2.xml"/><Relationship Id="rId97" Type="http://schemas.openxmlformats.org/officeDocument/2006/relationships/image" Target="../media/image12.png"/><Relationship Id="rId20" Type="http://schemas.openxmlformats.org/officeDocument/2006/relationships/slideLayout" Target="../slideLayouts/slideLayout112.xml"/><Relationship Id="rId21" Type="http://schemas.openxmlformats.org/officeDocument/2006/relationships/slideLayout" Target="../slideLayouts/slideLayout113.xml"/><Relationship Id="rId22" Type="http://schemas.openxmlformats.org/officeDocument/2006/relationships/slideLayout" Target="../slideLayouts/slideLayout114.xml"/><Relationship Id="rId23" Type="http://schemas.openxmlformats.org/officeDocument/2006/relationships/slideLayout" Target="../slideLayouts/slideLayout115.xml"/><Relationship Id="rId24" Type="http://schemas.openxmlformats.org/officeDocument/2006/relationships/slideLayout" Target="../slideLayouts/slideLayout116.xml"/><Relationship Id="rId25" Type="http://schemas.openxmlformats.org/officeDocument/2006/relationships/slideLayout" Target="../slideLayouts/slideLayout117.xml"/><Relationship Id="rId26" Type="http://schemas.openxmlformats.org/officeDocument/2006/relationships/slideLayout" Target="../slideLayouts/slideLayout118.xml"/><Relationship Id="rId27" Type="http://schemas.openxmlformats.org/officeDocument/2006/relationships/slideLayout" Target="../slideLayouts/slideLayout119.xml"/><Relationship Id="rId28" Type="http://schemas.openxmlformats.org/officeDocument/2006/relationships/slideLayout" Target="../slideLayouts/slideLayout120.xml"/><Relationship Id="rId29" Type="http://schemas.openxmlformats.org/officeDocument/2006/relationships/slideLayout" Target="../slideLayouts/slideLayout121.xml"/><Relationship Id="rId40" Type="http://schemas.openxmlformats.org/officeDocument/2006/relationships/slideLayout" Target="../slideLayouts/slideLayout132.xml"/><Relationship Id="rId41" Type="http://schemas.openxmlformats.org/officeDocument/2006/relationships/slideLayout" Target="../slideLayouts/slideLayout133.xml"/><Relationship Id="rId42" Type="http://schemas.openxmlformats.org/officeDocument/2006/relationships/slideLayout" Target="../slideLayouts/slideLayout134.xml"/><Relationship Id="rId43" Type="http://schemas.openxmlformats.org/officeDocument/2006/relationships/slideLayout" Target="../slideLayouts/slideLayout135.xml"/><Relationship Id="rId44" Type="http://schemas.openxmlformats.org/officeDocument/2006/relationships/slideLayout" Target="../slideLayouts/slideLayout136.xml"/><Relationship Id="rId45" Type="http://schemas.openxmlformats.org/officeDocument/2006/relationships/slideLayout" Target="../slideLayouts/slideLayout137.xml"/><Relationship Id="rId46" Type="http://schemas.openxmlformats.org/officeDocument/2006/relationships/slideLayout" Target="../slideLayouts/slideLayout138.xml"/><Relationship Id="rId47" Type="http://schemas.openxmlformats.org/officeDocument/2006/relationships/slideLayout" Target="../slideLayouts/slideLayout139.xml"/><Relationship Id="rId48" Type="http://schemas.openxmlformats.org/officeDocument/2006/relationships/slideLayout" Target="../slideLayouts/slideLayout140.xml"/><Relationship Id="rId49" Type="http://schemas.openxmlformats.org/officeDocument/2006/relationships/slideLayout" Target="../slideLayouts/slideLayout141.xml"/><Relationship Id="rId60" Type="http://schemas.openxmlformats.org/officeDocument/2006/relationships/slideLayout" Target="../slideLayouts/slideLayout152.xml"/><Relationship Id="rId61" Type="http://schemas.openxmlformats.org/officeDocument/2006/relationships/slideLayout" Target="../slideLayouts/slideLayout153.xml"/><Relationship Id="rId62" Type="http://schemas.openxmlformats.org/officeDocument/2006/relationships/slideLayout" Target="../slideLayouts/slideLayout154.xml"/><Relationship Id="rId63" Type="http://schemas.openxmlformats.org/officeDocument/2006/relationships/slideLayout" Target="../slideLayouts/slideLayout155.xml"/><Relationship Id="rId64" Type="http://schemas.openxmlformats.org/officeDocument/2006/relationships/slideLayout" Target="../slideLayouts/slideLayout156.xml"/><Relationship Id="rId65" Type="http://schemas.openxmlformats.org/officeDocument/2006/relationships/slideLayout" Target="../slideLayouts/slideLayout157.xml"/><Relationship Id="rId66" Type="http://schemas.openxmlformats.org/officeDocument/2006/relationships/slideLayout" Target="../slideLayouts/slideLayout158.xml"/><Relationship Id="rId67" Type="http://schemas.openxmlformats.org/officeDocument/2006/relationships/slideLayout" Target="../slideLayouts/slideLayout159.xml"/><Relationship Id="rId68" Type="http://schemas.openxmlformats.org/officeDocument/2006/relationships/slideLayout" Target="../slideLayouts/slideLayout160.xml"/><Relationship Id="rId69" Type="http://schemas.openxmlformats.org/officeDocument/2006/relationships/slideLayout" Target="../slideLayouts/slideLayout161.xml"/><Relationship Id="rId80" Type="http://schemas.openxmlformats.org/officeDocument/2006/relationships/slideLayout" Target="../slideLayouts/slideLayout172.xml"/><Relationship Id="rId81" Type="http://schemas.openxmlformats.org/officeDocument/2006/relationships/slideLayout" Target="../slideLayouts/slideLayout173.xml"/><Relationship Id="rId82" Type="http://schemas.openxmlformats.org/officeDocument/2006/relationships/slideLayout" Target="../slideLayouts/slideLayout174.xml"/><Relationship Id="rId83" Type="http://schemas.openxmlformats.org/officeDocument/2006/relationships/slideLayout" Target="../slideLayouts/slideLayout175.xml"/><Relationship Id="rId84" Type="http://schemas.openxmlformats.org/officeDocument/2006/relationships/slideLayout" Target="../slideLayouts/slideLayout176.xml"/><Relationship Id="rId85" Type="http://schemas.openxmlformats.org/officeDocument/2006/relationships/slideLayout" Target="../slideLayouts/slideLayout177.xml"/><Relationship Id="rId86" Type="http://schemas.openxmlformats.org/officeDocument/2006/relationships/slideLayout" Target="../slideLayouts/slideLayout178.xml"/><Relationship Id="rId87" Type="http://schemas.openxmlformats.org/officeDocument/2006/relationships/slideLayout" Target="../slideLayouts/slideLayout179.xml"/><Relationship Id="rId88" Type="http://schemas.openxmlformats.org/officeDocument/2006/relationships/slideLayout" Target="../slideLayouts/slideLayout180.xml"/><Relationship Id="rId89" Type="http://schemas.openxmlformats.org/officeDocument/2006/relationships/slideLayout" Target="../slideLayouts/slideLayout1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500" y="95251"/>
            <a:ext cx="10763250" cy="804254"/>
          </a:xfrm>
          <a:prstGeom prst="rect">
            <a:avLst/>
          </a:prstGeom>
        </p:spPr>
        <p:txBody>
          <a:bodyPr vert="horz" lIns="0" tIns="45720" rIns="0" bIns="45720" rtlCol="0" anchor="ctr">
            <a:noAutofit/>
          </a:bodyPr>
          <a:lstStyle/>
          <a:p>
            <a:r>
              <a:rPr lang="en-US"/>
              <a:t>Click to edit Master title style</a:t>
            </a:r>
          </a:p>
        </p:txBody>
      </p:sp>
      <p:sp>
        <p:nvSpPr>
          <p:cNvPr id="6" name="Slide Number Placeholder 5"/>
          <p:cNvSpPr>
            <a:spLocks noGrp="1"/>
          </p:cNvSpPr>
          <p:nvPr>
            <p:ph type="sldNum" sz="quarter" idx="4"/>
          </p:nvPr>
        </p:nvSpPr>
        <p:spPr>
          <a:xfrm>
            <a:off x="9526476" y="6349494"/>
            <a:ext cx="2411186" cy="365125"/>
          </a:xfrm>
          <a:prstGeom prst="rect">
            <a:avLst/>
          </a:prstGeom>
        </p:spPr>
        <p:txBody>
          <a:bodyPr vert="horz" lIns="91440" tIns="45720" rIns="91440" bIns="45720" rtlCol="0" anchor="ctr"/>
          <a:lstStyle>
            <a:lvl1pPr algn="r">
              <a:defRPr sz="750">
                <a:solidFill>
                  <a:schemeClr val="accent6"/>
                </a:solidFill>
              </a:defRPr>
            </a:lvl1pPr>
          </a:lstStyle>
          <a:p>
            <a:fld id="{F384092C-9B9C-9748-AC6A-F06C9D03AD52}" type="slidenum">
              <a:rPr lang="en-US" smtClean="0"/>
              <a:t>‹Nr.›</a:t>
            </a:fld>
            <a:endParaRPr lang="en-US"/>
          </a:p>
        </p:txBody>
      </p:sp>
      <p:sp>
        <p:nvSpPr>
          <p:cNvPr id="10" name="Text Placeholder 9"/>
          <p:cNvSpPr>
            <a:spLocks noGrp="1"/>
          </p:cNvSpPr>
          <p:nvPr>
            <p:ph type="body" idx="1"/>
          </p:nvPr>
        </p:nvSpPr>
        <p:spPr>
          <a:xfrm>
            <a:off x="603250" y="1397000"/>
            <a:ext cx="10699750" cy="453099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4119828"/>
      </p:ext>
    </p:extLst>
  </p:cSld>
  <p:clrMap bg1="lt1" tx1="dk1" bg2="lt2" tx2="dk2" accent1="accent1" accent2="accent2" accent3="accent3" accent4="accent4" accent5="accent5" accent6="accent6" hlink="hlink" folHlink="folHlink"/>
  <p:sldLayoutIdLst>
    <p:sldLayoutId id="2147483771" r:id="rId1"/>
    <p:sldLayoutId id="2147483770" r:id="rId2"/>
    <p:sldLayoutId id="2147483785" r:id="rId3"/>
    <p:sldLayoutId id="2147483809" r:id="rId4"/>
    <p:sldLayoutId id="2147483775" r:id="rId5"/>
    <p:sldLayoutId id="2147483837" r:id="rId6"/>
    <p:sldLayoutId id="2147483838" r:id="rId7"/>
    <p:sldLayoutId id="2147483776" r:id="rId8"/>
    <p:sldLayoutId id="2147483840" r:id="rId9"/>
    <p:sldLayoutId id="2147483787" r:id="rId10"/>
    <p:sldLayoutId id="2147483791" r:id="rId11"/>
    <p:sldLayoutId id="2147483777" r:id="rId12"/>
    <p:sldLayoutId id="2147483836" r:id="rId13"/>
    <p:sldLayoutId id="2147483767" r:id="rId14"/>
    <p:sldLayoutId id="2147483822" r:id="rId15"/>
    <p:sldLayoutId id="2147483845" r:id="rId16"/>
    <p:sldLayoutId id="2147483846" r:id="rId17"/>
    <p:sldLayoutId id="2147483842" r:id="rId18"/>
    <p:sldLayoutId id="2147483843" r:id="rId19"/>
    <p:sldLayoutId id="2147483844" r:id="rId20"/>
    <p:sldLayoutId id="2147483841" r:id="rId21"/>
    <p:sldLayoutId id="2147483829" r:id="rId22"/>
    <p:sldLayoutId id="2147483833" r:id="rId23"/>
    <p:sldLayoutId id="2147483832" r:id="rId24"/>
    <p:sldLayoutId id="2147483834" r:id="rId25"/>
    <p:sldLayoutId id="2147483835"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 id="2147483852" r:id="rId36"/>
    <p:sldLayoutId id="2147483802" r:id="rId37"/>
    <p:sldLayoutId id="2147483803" r:id="rId38"/>
    <p:sldLayoutId id="2147483804" r:id="rId39"/>
    <p:sldLayoutId id="2147483853" r:id="rId40"/>
    <p:sldLayoutId id="2147483806" r:id="rId41"/>
    <p:sldLayoutId id="2147483854" r:id="rId42"/>
    <p:sldLayoutId id="2147483855" r:id="rId43"/>
    <p:sldLayoutId id="2147483786" r:id="rId44"/>
    <p:sldLayoutId id="2147483778" r:id="rId45"/>
    <p:sldLayoutId id="2147483780" r:id="rId46"/>
    <p:sldLayoutId id="2147483781" r:id="rId47"/>
    <p:sldLayoutId id="2147483782" r:id="rId48"/>
    <p:sldLayoutId id="2147483783" r:id="rId49"/>
    <p:sldLayoutId id="2147483784" r:id="rId50"/>
    <p:sldLayoutId id="2147483788" r:id="rId51"/>
    <p:sldLayoutId id="2147483789" r:id="rId52"/>
    <p:sldLayoutId id="2147483790" r:id="rId53"/>
    <p:sldLayoutId id="2147483701" r:id="rId54"/>
    <p:sldLayoutId id="2147483772" r:id="rId55"/>
    <p:sldLayoutId id="2147483773" r:id="rId56"/>
    <p:sldLayoutId id="2147483774" r:id="rId57"/>
    <p:sldLayoutId id="2147483816" r:id="rId58"/>
    <p:sldLayoutId id="2147483817" r:id="rId59"/>
    <p:sldLayoutId id="2147483818" r:id="rId60"/>
    <p:sldLayoutId id="2147483819" r:id="rId61"/>
    <p:sldLayoutId id="2147483820" r:id="rId62"/>
    <p:sldLayoutId id="2147483821" r:id="rId63"/>
    <p:sldLayoutId id="2147483730" r:id="rId64"/>
    <p:sldLayoutId id="2147483849" r:id="rId65"/>
    <p:sldLayoutId id="2147483731" r:id="rId66"/>
    <p:sldLayoutId id="2147483732" r:id="rId67"/>
    <p:sldLayoutId id="2147483733" r:id="rId68"/>
    <p:sldLayoutId id="2147483769" r:id="rId69"/>
    <p:sldLayoutId id="2147483727" r:id="rId70"/>
    <p:sldLayoutId id="2147483728" r:id="rId71"/>
    <p:sldLayoutId id="2147483729" r:id="rId72"/>
    <p:sldLayoutId id="2147483755" r:id="rId73"/>
    <p:sldLayoutId id="2147483756" r:id="rId74"/>
    <p:sldLayoutId id="2147483712" r:id="rId75"/>
    <p:sldLayoutId id="2147483713" r:id="rId76"/>
    <p:sldLayoutId id="2147483711" r:id="rId77"/>
    <p:sldLayoutId id="2147483719" r:id="rId78"/>
    <p:sldLayoutId id="2147483753" r:id="rId79"/>
    <p:sldLayoutId id="2147483720" r:id="rId80"/>
    <p:sldLayoutId id="2147483823" r:id="rId81"/>
    <p:sldLayoutId id="2147483824" r:id="rId82"/>
    <p:sldLayoutId id="2147483825" r:id="rId83"/>
    <p:sldLayoutId id="2147483826" r:id="rId84"/>
    <p:sldLayoutId id="2147483810" r:id="rId85"/>
    <p:sldLayoutId id="2147483851" r:id="rId86"/>
    <p:sldLayoutId id="2147483814" r:id="rId87"/>
    <p:sldLayoutId id="2147483850" r:id="rId88"/>
    <p:sldLayoutId id="2147483757" r:id="rId89"/>
    <p:sldLayoutId id="2147483718" r:id="rId90"/>
    <p:sldLayoutId id="2147483768" r:id="rId91"/>
    <p:sldLayoutId id="2147483661" r:id="rId92"/>
  </p:sldLayoutIdLst>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hf hdr="0" ftr="0" dt="0"/>
  <p:txStyles>
    <p:titleStyle>
      <a:lvl1pPr algn="l" defTabSz="914363" rtl="0" eaLnBrk="1" latinLnBrk="0" hangingPunct="1">
        <a:lnSpc>
          <a:spcPct val="90000"/>
        </a:lnSpc>
        <a:spcBef>
          <a:spcPct val="0"/>
        </a:spcBef>
        <a:buNone/>
        <a:defRPr sz="2667" b="1" i="0" kern="1200">
          <a:solidFill>
            <a:schemeClr val="tx1"/>
          </a:solidFill>
          <a:latin typeface="DM Sans Medium"/>
          <a:ea typeface="DM Sans Medium" charset="0"/>
          <a:cs typeface="DM Sans Medium" charset="0"/>
        </a:defRPr>
      </a:lvl1pPr>
    </p:titleStyle>
    <p:bodyStyle>
      <a:lvl1pPr marL="190492" indent="-190492" algn="l" defTabSz="914363" rtl="0" eaLnBrk="1" latinLnBrk="0" hangingPunct="1">
        <a:lnSpc>
          <a:spcPct val="110000"/>
        </a:lnSpc>
        <a:spcBef>
          <a:spcPts val="500"/>
        </a:spcBef>
        <a:spcAft>
          <a:spcPct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85" indent="-190492" algn="l" defTabSz="914363" rtl="0" eaLnBrk="1" latinLnBrk="0" hangingPunct="1">
        <a:lnSpc>
          <a:spcPct val="110000"/>
        </a:lnSpc>
        <a:spcBef>
          <a:spcPts val="333"/>
        </a:spcBef>
        <a:spcAft>
          <a:spcPct val="0"/>
        </a:spcAft>
        <a:buFont typeface=".AppleSystemUIFont" charset="-120"/>
        <a:buChar char="-"/>
        <a:defRPr sz="1500" b="0" i="0" kern="1200">
          <a:solidFill>
            <a:schemeClr val="tx1"/>
          </a:solidFill>
          <a:latin typeface="+mn-lt"/>
          <a:ea typeface="DM Sans Medium" charset="0"/>
          <a:cs typeface="DM Sans Medium" charset="0"/>
        </a:defRPr>
      </a:lvl2pPr>
      <a:lvl3pPr marL="571477" indent="-190492" algn="l" defTabSz="914363" rtl="0" eaLnBrk="1" latinLnBrk="0" hangingPunct="1">
        <a:lnSpc>
          <a:spcPct val="110000"/>
        </a:lnSpc>
        <a:spcBef>
          <a:spcPts val="333"/>
        </a:spcBef>
        <a:spcAft>
          <a:spcPct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70" indent="-190492" algn="l" defTabSz="914363" rtl="0" eaLnBrk="1" latinLnBrk="0" hangingPunct="1">
        <a:lnSpc>
          <a:spcPct val="110000"/>
        </a:lnSpc>
        <a:spcBef>
          <a:spcPts val="250"/>
        </a:spcBef>
        <a:spcAft>
          <a:spcPct val="0"/>
        </a:spcAft>
        <a:buFont typeface=".AppleSystemUIFont" charset="-120"/>
        <a:buChar char="-"/>
        <a:defRPr sz="1333" b="0" i="0" kern="1200">
          <a:solidFill>
            <a:schemeClr val="tx1"/>
          </a:solidFill>
          <a:latin typeface="+mn-lt"/>
          <a:ea typeface="DM Sans Medium" charset="0"/>
          <a:cs typeface="DM Sans Medium" charset="0"/>
        </a:defRPr>
      </a:lvl4pPr>
      <a:lvl5pPr marL="952462" indent="-190492" algn="l" defTabSz="914363" rtl="0" eaLnBrk="1" latinLnBrk="0" hangingPunct="1">
        <a:lnSpc>
          <a:spcPct val="110000"/>
        </a:lnSpc>
        <a:spcBef>
          <a:spcPts val="250"/>
        </a:spcBef>
        <a:spcAft>
          <a:spcPct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880" userDrawn="1">
          <p15:clr>
            <a:srgbClr val="F26B43"/>
          </p15:clr>
        </p15:guide>
        <p15:guide id="3" pos="280" userDrawn="1">
          <p15:clr>
            <a:srgbClr val="F26B43"/>
          </p15:clr>
        </p15:guide>
        <p15:guide id="4" pos="7120" userDrawn="1">
          <p15:clr>
            <a:srgbClr val="F26B43"/>
          </p15:clr>
        </p15:guide>
        <p15:guide id="5" orient="horz" pos="60" userDrawn="1">
          <p15:clr>
            <a:srgbClr val="F26B43"/>
          </p15:clr>
        </p15:guide>
        <p15:guide id="6" orient="horz" pos="540" userDrawn="1">
          <p15:clr>
            <a:srgbClr val="F26B43"/>
          </p15:clr>
        </p15:guide>
        <p15:guide id="7" pos="380" userDrawn="1">
          <p15:clr>
            <a:srgbClr val="F26B43"/>
          </p15:clr>
        </p15:guide>
        <p15:guide id="9" orient="horz" pos="364" userDrawn="1">
          <p15:clr>
            <a:srgbClr val="F26B43"/>
          </p15:clr>
        </p15:guide>
        <p15:guide id="10" pos="7520" userDrawn="1">
          <p15:clr>
            <a:srgbClr val="F26B43"/>
          </p15:clr>
        </p15:guide>
        <p15:guide id="11" orient="horz" pos="4140" userDrawn="1">
          <p15:clr>
            <a:srgbClr val="F26B43"/>
          </p15:clr>
        </p15:guide>
        <p15:guide id="12" orient="horz" pos="37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500" y="95251"/>
            <a:ext cx="10763250" cy="804254"/>
          </a:xfrm>
          <a:prstGeom prst="rect">
            <a:avLst/>
          </a:prstGeom>
        </p:spPr>
        <p:txBody>
          <a:bodyPr vert="horz" lIns="0" tIns="45720" rIns="0" bIns="45720" rtlCol="0" anchor="ctr">
            <a:noAutofit/>
          </a:bodyPr>
          <a:lstStyle/>
          <a:p>
            <a:r>
              <a:rPr lang="en-US"/>
              <a:t>Click to edit Master title style</a:t>
            </a:r>
          </a:p>
        </p:txBody>
      </p:sp>
      <p:sp>
        <p:nvSpPr>
          <p:cNvPr id="6" name="Slide Number Placeholder 5"/>
          <p:cNvSpPr>
            <a:spLocks noGrp="1"/>
          </p:cNvSpPr>
          <p:nvPr>
            <p:ph type="sldNum" sz="quarter" idx="4"/>
          </p:nvPr>
        </p:nvSpPr>
        <p:spPr>
          <a:xfrm>
            <a:off x="9526476" y="6349494"/>
            <a:ext cx="2411186" cy="365125"/>
          </a:xfrm>
          <a:prstGeom prst="rect">
            <a:avLst/>
          </a:prstGeom>
        </p:spPr>
        <p:txBody>
          <a:bodyPr vert="horz" lIns="91440" tIns="45720" rIns="91440" bIns="45720" rtlCol="0" anchor="ctr"/>
          <a:lstStyle>
            <a:lvl1pPr algn="r">
              <a:defRPr sz="750">
                <a:solidFill>
                  <a:schemeClr val="accent6"/>
                </a:solidFill>
              </a:defRPr>
            </a:lvl1pPr>
          </a:lstStyle>
          <a:p>
            <a:fld id="{F384092C-9B9C-9748-AC6A-F06C9D03AD52}" type="slidenum">
              <a:rPr lang="en-US" smtClean="0"/>
              <a:t>‹Nr.›</a:t>
            </a:fld>
            <a:endParaRPr lang="en-US"/>
          </a:p>
        </p:txBody>
      </p:sp>
      <p:sp>
        <p:nvSpPr>
          <p:cNvPr id="10" name="Text Placeholder 9"/>
          <p:cNvSpPr>
            <a:spLocks noGrp="1"/>
          </p:cNvSpPr>
          <p:nvPr>
            <p:ph type="body" idx="1"/>
          </p:nvPr>
        </p:nvSpPr>
        <p:spPr>
          <a:xfrm>
            <a:off x="603250" y="1397000"/>
            <a:ext cx="10699750" cy="453099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93B3A76-A831-5F45-AD16-5CA8E547FEF7}"/>
              </a:ext>
            </a:extLst>
          </p:cNvPr>
          <p:cNvPicPr>
            <a:picLocks noChangeAspect="1"/>
          </p:cNvPicPr>
          <p:nvPr userDrawn="1"/>
        </p:nvPicPr>
        <p:blipFill>
          <a:blip r:embed="rId97">
            <a:extLst>
              <a:ext uri="{28A0092B-C50C-407E-A947-70E740481C1C}">
                <a14:useLocalDpi xmlns:a14="http://schemas.microsoft.com/office/drawing/2010/main" val="0"/>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2323818314"/>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 id="2147483878" r:id="rId22"/>
    <p:sldLayoutId id="2147483879" r:id="rId23"/>
    <p:sldLayoutId id="2147483880" r:id="rId24"/>
    <p:sldLayoutId id="2147483881" r:id="rId25"/>
    <p:sldLayoutId id="2147483882" r:id="rId26"/>
    <p:sldLayoutId id="2147483883" r:id="rId27"/>
    <p:sldLayoutId id="2147483884" r:id="rId28"/>
    <p:sldLayoutId id="2147483885" r:id="rId29"/>
    <p:sldLayoutId id="2147483886" r:id="rId30"/>
    <p:sldLayoutId id="2147483887" r:id="rId31"/>
    <p:sldLayoutId id="2147483888" r:id="rId32"/>
    <p:sldLayoutId id="2147483889" r:id="rId33"/>
    <p:sldLayoutId id="2147483890" r:id="rId34"/>
    <p:sldLayoutId id="2147483891" r:id="rId35"/>
    <p:sldLayoutId id="2147483892" r:id="rId36"/>
    <p:sldLayoutId id="2147483893" r:id="rId37"/>
    <p:sldLayoutId id="2147483894" r:id="rId38"/>
    <p:sldLayoutId id="2147483895" r:id="rId39"/>
    <p:sldLayoutId id="2147483896" r:id="rId40"/>
    <p:sldLayoutId id="2147483897" r:id="rId41"/>
    <p:sldLayoutId id="2147483898" r:id="rId42"/>
    <p:sldLayoutId id="2147483899" r:id="rId43"/>
    <p:sldLayoutId id="2147483900" r:id="rId44"/>
    <p:sldLayoutId id="2147483901" r:id="rId45"/>
    <p:sldLayoutId id="2147483902" r:id="rId46"/>
    <p:sldLayoutId id="2147483903" r:id="rId47"/>
    <p:sldLayoutId id="2147483904" r:id="rId48"/>
    <p:sldLayoutId id="2147483905" r:id="rId49"/>
    <p:sldLayoutId id="2147483906" r:id="rId50"/>
    <p:sldLayoutId id="2147483907" r:id="rId51"/>
    <p:sldLayoutId id="2147483908" r:id="rId52"/>
    <p:sldLayoutId id="2147483909" r:id="rId53"/>
    <p:sldLayoutId id="2147483910" r:id="rId54"/>
    <p:sldLayoutId id="2147483911" r:id="rId55"/>
    <p:sldLayoutId id="2147483912" r:id="rId56"/>
    <p:sldLayoutId id="2147483913" r:id="rId57"/>
    <p:sldLayoutId id="2147483914" r:id="rId58"/>
    <p:sldLayoutId id="2147483915" r:id="rId59"/>
    <p:sldLayoutId id="2147483916" r:id="rId60"/>
    <p:sldLayoutId id="2147483917" r:id="rId61"/>
    <p:sldLayoutId id="2147483918" r:id="rId62"/>
    <p:sldLayoutId id="2147483919" r:id="rId63"/>
    <p:sldLayoutId id="2147483920" r:id="rId64"/>
    <p:sldLayoutId id="2147483921" r:id="rId65"/>
    <p:sldLayoutId id="2147483922" r:id="rId66"/>
    <p:sldLayoutId id="2147483923" r:id="rId67"/>
    <p:sldLayoutId id="2147483924" r:id="rId68"/>
    <p:sldLayoutId id="2147483925" r:id="rId69"/>
    <p:sldLayoutId id="2147483926" r:id="rId70"/>
    <p:sldLayoutId id="2147483927" r:id="rId71"/>
    <p:sldLayoutId id="2147483928" r:id="rId72"/>
    <p:sldLayoutId id="2147483929" r:id="rId73"/>
    <p:sldLayoutId id="2147483930" r:id="rId74"/>
    <p:sldLayoutId id="2147483931" r:id="rId75"/>
    <p:sldLayoutId id="2147483932" r:id="rId76"/>
    <p:sldLayoutId id="2147483933" r:id="rId77"/>
    <p:sldLayoutId id="2147483934" r:id="rId78"/>
    <p:sldLayoutId id="2147483935" r:id="rId79"/>
    <p:sldLayoutId id="2147483936" r:id="rId80"/>
    <p:sldLayoutId id="2147483937" r:id="rId81"/>
    <p:sldLayoutId id="2147483938" r:id="rId82"/>
    <p:sldLayoutId id="2147483939" r:id="rId83"/>
    <p:sldLayoutId id="2147483940" r:id="rId84"/>
    <p:sldLayoutId id="2147483941" r:id="rId85"/>
    <p:sldLayoutId id="2147483942" r:id="rId86"/>
    <p:sldLayoutId id="2147483943" r:id="rId87"/>
    <p:sldLayoutId id="2147483944" r:id="rId88"/>
    <p:sldLayoutId id="2147483945" r:id="rId89"/>
    <p:sldLayoutId id="2147483946" r:id="rId90"/>
    <p:sldLayoutId id="2147483947" r:id="rId91"/>
    <p:sldLayoutId id="2147483948" r:id="rId92"/>
    <p:sldLayoutId id="2147483949" r:id="rId93"/>
    <p:sldLayoutId id="2147483950" r:id="rId94"/>
    <p:sldLayoutId id="2147483951" r:id="rId95"/>
  </p:sldLayoutIdLst>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hf hdr="0" ftr="0" dt="0"/>
  <p:txStyles>
    <p:titleStyle>
      <a:lvl1pPr algn="l" defTabSz="914363" rtl="0" eaLnBrk="1" latinLnBrk="0" hangingPunct="1">
        <a:lnSpc>
          <a:spcPct val="90000"/>
        </a:lnSpc>
        <a:spcBef>
          <a:spcPct val="0"/>
        </a:spcBef>
        <a:buNone/>
        <a:defRPr sz="2667" b="1" i="0" kern="1200">
          <a:solidFill>
            <a:schemeClr val="tx1"/>
          </a:solidFill>
          <a:latin typeface="DM Sans Medium"/>
          <a:ea typeface="DM Sans Medium" charset="0"/>
          <a:cs typeface="DM Sans Medium" charset="0"/>
        </a:defRPr>
      </a:lvl1pPr>
    </p:titleStyle>
    <p:bodyStyle>
      <a:lvl1pPr marL="190492" indent="-190492" algn="l" defTabSz="914363" rtl="0" eaLnBrk="1" latinLnBrk="0" hangingPunct="1">
        <a:lnSpc>
          <a:spcPct val="110000"/>
        </a:lnSpc>
        <a:spcBef>
          <a:spcPts val="500"/>
        </a:spcBef>
        <a:spcAft>
          <a:spcPct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85" indent="-190492" algn="l" defTabSz="914363" rtl="0" eaLnBrk="1" latinLnBrk="0" hangingPunct="1">
        <a:lnSpc>
          <a:spcPct val="110000"/>
        </a:lnSpc>
        <a:spcBef>
          <a:spcPts val="333"/>
        </a:spcBef>
        <a:spcAft>
          <a:spcPct val="0"/>
        </a:spcAft>
        <a:buFont typeface=".AppleSystemUIFont" charset="-120"/>
        <a:buChar char="-"/>
        <a:defRPr sz="1500" b="0" i="0" kern="1200">
          <a:solidFill>
            <a:schemeClr val="tx1"/>
          </a:solidFill>
          <a:latin typeface="+mn-lt"/>
          <a:ea typeface="DM Sans Medium" charset="0"/>
          <a:cs typeface="DM Sans Medium" charset="0"/>
        </a:defRPr>
      </a:lvl2pPr>
      <a:lvl3pPr marL="571477" indent="-190492" algn="l" defTabSz="914363" rtl="0" eaLnBrk="1" latinLnBrk="0" hangingPunct="1">
        <a:lnSpc>
          <a:spcPct val="110000"/>
        </a:lnSpc>
        <a:spcBef>
          <a:spcPts val="333"/>
        </a:spcBef>
        <a:spcAft>
          <a:spcPct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70" indent="-190492" algn="l" defTabSz="914363" rtl="0" eaLnBrk="1" latinLnBrk="0" hangingPunct="1">
        <a:lnSpc>
          <a:spcPct val="110000"/>
        </a:lnSpc>
        <a:spcBef>
          <a:spcPts val="250"/>
        </a:spcBef>
        <a:spcAft>
          <a:spcPct val="0"/>
        </a:spcAft>
        <a:buFont typeface=".AppleSystemUIFont" charset="-120"/>
        <a:buChar char="-"/>
        <a:defRPr sz="1333" b="0" i="0" kern="1200">
          <a:solidFill>
            <a:schemeClr val="tx1"/>
          </a:solidFill>
          <a:latin typeface="+mn-lt"/>
          <a:ea typeface="DM Sans Medium" charset="0"/>
          <a:cs typeface="DM Sans Medium" charset="0"/>
        </a:defRPr>
      </a:lvl4pPr>
      <a:lvl5pPr marL="952462" indent="-190492" algn="l" defTabSz="914363" rtl="0" eaLnBrk="1" latinLnBrk="0" hangingPunct="1">
        <a:lnSpc>
          <a:spcPct val="110000"/>
        </a:lnSpc>
        <a:spcBef>
          <a:spcPts val="250"/>
        </a:spcBef>
        <a:spcAft>
          <a:spcPct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056">
          <p15:clr>
            <a:srgbClr val="F26B43"/>
          </p15:clr>
        </p15:guide>
        <p15:guide id="3" pos="336">
          <p15:clr>
            <a:srgbClr val="F26B43"/>
          </p15:clr>
        </p15:guide>
        <p15:guide id="4" pos="8544">
          <p15:clr>
            <a:srgbClr val="F26B43"/>
          </p15:clr>
        </p15:guide>
        <p15:guide id="5" orient="horz" pos="72">
          <p15:clr>
            <a:srgbClr val="F26B43"/>
          </p15:clr>
        </p15:guide>
        <p15:guide id="6" orient="horz" pos="648">
          <p15:clr>
            <a:srgbClr val="F26B43"/>
          </p15:clr>
        </p15:guide>
        <p15:guide id="7" pos="456">
          <p15:clr>
            <a:srgbClr val="F26B43"/>
          </p15:clr>
        </p15:guide>
        <p15:guide id="9" orient="horz" pos="437">
          <p15:clr>
            <a:srgbClr val="F26B43"/>
          </p15:clr>
        </p15:guide>
        <p15:guide id="10" pos="9024">
          <p15:clr>
            <a:srgbClr val="F26B43"/>
          </p15:clr>
        </p15:guide>
        <p15:guide id="11" orient="horz" pos="4968">
          <p15:clr>
            <a:srgbClr val="F26B43"/>
          </p15:clr>
        </p15:guide>
        <p15:guide id="12" orient="horz" pos="44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15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35.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4" Type="http://schemas.microsoft.com/office/2018/10/relationships/comments" Target="../comments/modernComment_F42_ED73A6F4.xml"/><Relationship Id="rId1" Type="http://schemas.openxmlformats.org/officeDocument/2006/relationships/slideLayout" Target="../slideLayouts/slideLayout31.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hyperlink" Target="https://app.smartsheet.com/b/form/0c0f19163bc5411295b1b3c67ac728f8" TargetMode="External"/><Relationship Id="rId4" Type="http://schemas.openxmlformats.org/officeDocument/2006/relationships/hyperlink" Target="https://app.smartsheet.com/b/form/4aa1215029574778a0939a5d8476fd98" TargetMode="External"/><Relationship Id="rId5" Type="http://schemas.openxmlformats.org/officeDocument/2006/relationships/hyperlink" Target="https://commerce.alaska.gov/web/dcra/GrantsSection/CDBG-MIT.aspx" TargetMode="External"/><Relationship Id="rId1" Type="http://schemas.openxmlformats.org/officeDocument/2006/relationships/slideLayout" Target="../slideLayouts/slideLayout35.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xml"/><Relationship Id="rId3"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 Type="http://schemas.openxmlformats.org/officeDocument/2006/relationships/slideLayout" Target="../slideLayouts/slideLayout35.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13510" y="4409144"/>
            <a:ext cx="8206740" cy="723900"/>
          </a:xfrm>
        </p:spPr>
        <p:txBody>
          <a:bodyPr>
            <a:noAutofit/>
          </a:bodyPr>
          <a:lstStyle/>
          <a:p>
            <a:pPr rtl="0"/>
            <a:r>
              <a:rPr lang="es" sz="2300" b="0" i="0" u="none" strike="noStrike">
                <a:highlight>
                  <a:srgbClr val="000000">
                    <a:alpha val="0"/>
                  </a:srgbClr>
                </a:highlight>
                <a:latin typeface="DM Sans Medium"/>
              </a:rPr>
              <a:t>Subvención en bloque para el desarrollo de la comunidad - Elaboración de un plan de acción de mitigación y evaluación de riesgos (CDBG-MIT, por sus siglas en inglés)</a:t>
            </a:r>
          </a:p>
        </p:txBody>
      </p:sp>
      <p:sp>
        <p:nvSpPr>
          <p:cNvPr id="3" name="Text Placeholder 2"/>
          <p:cNvSpPr>
            <a:spLocks noGrp="1"/>
          </p:cNvSpPr>
          <p:nvPr>
            <p:ph type="body" sz="quarter" idx="12"/>
          </p:nvPr>
        </p:nvSpPr>
        <p:spPr/>
        <p:txBody>
          <a:bodyPr>
            <a:noAutofit/>
          </a:bodyPr>
          <a:lstStyle/>
          <a:p>
            <a:pPr rtl="0"/>
            <a:r>
              <a:rPr lang="es" sz="2000" b="1" i="0" u="none" strike="noStrike">
                <a:highlight>
                  <a:srgbClr val="000000">
                    <a:alpha val="0"/>
                  </a:srgbClr>
                </a:highlight>
                <a:latin typeface="DM Sans"/>
              </a:rPr>
              <a:t>Audiencia pública del estado de Alaska</a:t>
            </a:r>
          </a:p>
        </p:txBody>
      </p:sp>
      <p:sp>
        <p:nvSpPr>
          <p:cNvPr id="6" name="Text Placeholder 5"/>
          <p:cNvSpPr>
            <a:spLocks noGrp="1"/>
          </p:cNvSpPr>
          <p:nvPr>
            <p:ph type="body" sz="quarter" idx="15"/>
          </p:nvPr>
        </p:nvSpPr>
        <p:spPr/>
        <p:txBody>
          <a:bodyPr vert="horz" lIns="0" tIns="45720" rIns="0" bIns="45720" rtlCol="0" anchor="t">
            <a:noAutofit/>
          </a:bodyPr>
          <a:lstStyle/>
          <a:p>
            <a:pPr rtl="0"/>
            <a:r>
              <a:rPr lang="es" sz="1100" b="0" i="0" u="none" strike="noStrike">
                <a:highlight>
                  <a:srgbClr val="000000">
                    <a:alpha val="0"/>
                  </a:srgbClr>
                </a:highlight>
                <a:latin typeface="DM Sans Medium"/>
              </a:rPr>
              <a:t>11/14/2022</a:t>
            </a:r>
            <a:endParaRPr lang="en-US"/>
          </a:p>
        </p:txBody>
      </p:sp>
      <p:pic>
        <p:nvPicPr>
          <p:cNvPr id="1026" name="Pictur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2C76B6F-253E-6DCF-DA42-FEF356F2DAFA}"/>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6" r="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7B1CBC0-F67B-31C5-4768-81D16AD3D6F3}"/>
              </a:ext>
            </a:extLst>
          </p:cNvPr>
          <p:cNvPicPr>
            <a:picLocks noChangeAspect="1"/>
          </p:cNvPicPr>
          <p:nvPr/>
        </p:nvPicPr>
        <p:blipFill>
          <a:blip r:embed="rId4"/>
          <a:stretch>
            <a:fillRect/>
          </a:stretch>
        </p:blipFill>
        <p:spPr>
          <a:xfrm>
            <a:off x="10773863" y="4295490"/>
            <a:ext cx="1224243" cy="1224243"/>
          </a:xfrm>
          <a:prstGeom prst="rect">
            <a:avLst/>
          </a:prstGeom>
        </p:spPr>
      </p:pic>
    </p:spTree>
    <p:extLst>
      <p:ext uri="{BB962C8B-B14F-4D97-AF65-F5344CB8AC3E}">
        <p14:creationId xmlns:p14="http://schemas.microsoft.com/office/powerpoint/2010/main" val="84493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s" sz="3000" b="0" i="0" u="none" strike="noStrike">
                <a:highlight>
                  <a:srgbClr val="000000">
                    <a:alpha val="0"/>
                  </a:srgbClr>
                </a:highlight>
                <a:latin typeface="DM Sans Medium"/>
              </a:rPr>
              <a:t>Evaluación de las necesidades de mitigación </a:t>
            </a:r>
            <a:endParaRPr lang="en-US" sz="1667"/>
          </a:p>
        </p:txBody>
      </p:sp>
    </p:spTree>
    <p:extLst>
      <p:ext uri="{BB962C8B-B14F-4D97-AF65-F5344CB8AC3E}">
        <p14:creationId xmlns:p14="http://schemas.microsoft.com/office/powerpoint/2010/main" val="274698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s" sz="2500" b="1" i="0" u="none" strike="noStrike">
                <a:highlight>
                  <a:srgbClr val="000000">
                    <a:alpha val="0"/>
                  </a:srgbClr>
                </a:highlight>
                <a:latin typeface="DM Sans"/>
              </a:rPr>
              <a:t>Evaluación de las necesidades de mitigación</a:t>
            </a:r>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11</a:t>
            </a:r>
            <a:endParaRPr lang="en-US"/>
          </a:p>
        </p:txBody>
      </p:sp>
      <p:sp>
        <p:nvSpPr>
          <p:cNvPr id="24"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6B07C6D-1C66-0231-2B5E-EE280C7326C6}"/>
              </a:ext>
            </a:extLst>
          </p:cNvPr>
          <p:cNvSpPr>
            <a:spLocks noGrp="1"/>
          </p:cNvSpPr>
          <p:nvPr>
            <p:ph type="body" sz="quarter" idx="17"/>
          </p:nvPr>
        </p:nvSpPr>
        <p:spPr>
          <a:xfrm>
            <a:off x="480607" y="958924"/>
            <a:ext cx="9038868" cy="1418746"/>
          </a:xfrm>
        </p:spPr>
        <p:txBody>
          <a:bodyPr>
            <a:noAutofit/>
          </a:bodyPr>
          <a:lstStyle/>
          <a:p>
            <a:pPr rtl="0"/>
            <a:r>
              <a:rPr lang="es" sz="1200" b="0" i="0" u="none" strike="noStrike">
                <a:highlight>
                  <a:srgbClr val="000000">
                    <a:alpha val="0"/>
                  </a:srgbClr>
                </a:highlight>
                <a:latin typeface="DM Sans Medium"/>
              </a:rPr>
              <a:t>La evaluación de las necesidades de mitigación es una evaluación basada en el riesgo que </a:t>
            </a:r>
            <a:r>
              <a:rPr lang="es" sz="1200" b="0" i="0" u="none" strike="noStrike">
                <a:solidFill>
                  <a:srgbClr val="0785F2"/>
                </a:solidFill>
                <a:highlight>
                  <a:srgbClr val="000000">
                    <a:alpha val="0"/>
                  </a:srgbClr>
                </a:highlight>
                <a:latin typeface="DM Sans Medium"/>
              </a:rPr>
              <a:t>resume las amenazas y peligros naturales </a:t>
            </a:r>
            <a:r>
              <a:rPr lang="es" sz="1200" b="0" i="0" u="none" strike="noStrike">
                <a:highlight>
                  <a:srgbClr val="000000">
                    <a:alpha val="0"/>
                  </a:srgbClr>
                </a:highlight>
                <a:latin typeface="DM Sans Medium"/>
              </a:rPr>
              <a:t>en el municipio de Anchorage, los Boroughs de Matanuska-Susitna y de la Península de Kenai. El HUD identificó a estas jurisdicciones como las </a:t>
            </a:r>
            <a:r>
              <a:rPr lang="es" sz="1200" b="0" i="0" u="none" strike="noStrike">
                <a:solidFill>
                  <a:srgbClr val="0785F2"/>
                </a:solidFill>
                <a:highlight>
                  <a:srgbClr val="000000">
                    <a:alpha val="0"/>
                  </a:srgbClr>
                </a:highlight>
                <a:latin typeface="DM Sans Medium"/>
              </a:rPr>
              <a:t>más impactadas y afectadas (MID) </a:t>
            </a:r>
            <a:r>
              <a:rPr lang="es" sz="1200" b="0" i="0" u="none" strike="noStrike">
                <a:highlight>
                  <a:srgbClr val="000000">
                    <a:alpha val="0"/>
                  </a:srgbClr>
                </a:highlight>
                <a:latin typeface="DM Sans Medium"/>
              </a:rPr>
              <a:t>por el </a:t>
            </a:r>
            <a:r>
              <a:rPr lang="es" sz="1200" b="0" i="0" u="none" strike="noStrike">
                <a:solidFill>
                  <a:srgbClr val="0785F2"/>
                </a:solidFill>
                <a:highlight>
                  <a:srgbClr val="000000">
                    <a:alpha val="0"/>
                  </a:srgbClr>
                </a:highlight>
                <a:latin typeface="DM Sans Medium"/>
              </a:rPr>
              <a:t>terremoto de la ensenada de Cook de 2018</a:t>
            </a:r>
            <a:endParaRPr lang="en-US" sz="1200">
              <a:solidFill>
                <a:schemeClr val="accent3"/>
              </a:solidFill>
            </a:endParaRPr>
          </a:p>
        </p:txBody>
      </p:sp>
      <p:graphicFrame>
        <p:nvGraphicFramePr>
          <p:cNvPr id="6" name="Diagrama 5"/>
          <p:cNvGraphicFramePr/>
          <p:nvPr>
            <p:extLst>
              <p:ext uri="{D42A27DB-BD31-4B8C-83A1-F6EECF244321}">
                <p14:modId xmlns:p14="http://schemas.microsoft.com/office/powerpoint/2010/main" val="70893894"/>
              </p:ext>
            </p:extLst>
          </p:nvPr>
        </p:nvGraphicFramePr>
        <p:xfrm>
          <a:off x="1437492" y="1379114"/>
          <a:ext cx="9031266" cy="5158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017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pPr rtl="0"/>
            <a:r>
              <a:rPr lang="es" sz="2500" b="1" i="0" u="none" strike="noStrike">
                <a:highlight>
                  <a:srgbClr val="000000">
                    <a:alpha val="0"/>
                  </a:srgbClr>
                </a:highlight>
                <a:latin typeface="DM Sans"/>
              </a:rPr>
              <a:t>Identificación de peligros</a:t>
            </a:r>
          </a:p>
        </p:txBody>
      </p:sp>
      <p:sp>
        <p:nvSpPr>
          <p:cNvPr id="3" name="Slide Number Placeholder 2"/>
          <p:cNvSpPr>
            <a:spLocks noGrp="1"/>
          </p:cNvSpPr>
          <p:nvPr>
            <p:ph type="sldNum" sz="quarter" idx="12"/>
          </p:nvPr>
        </p:nvSpPr>
        <p:spPr>
          <a:xfrm>
            <a:off x="9082315" y="6039034"/>
            <a:ext cx="2411186" cy="365125"/>
          </a:xfrm>
        </p:spPr>
        <p:txBody>
          <a:bodyPr>
            <a:noAutofit/>
          </a:bodyPr>
          <a:lstStyle/>
          <a:p>
            <a:pPr rtl="0"/>
            <a:r>
              <a:rPr lang="es" sz="700" b="0" i="0" u="none" strike="noStrike">
                <a:highlight>
                  <a:srgbClr val="000000">
                    <a:alpha val="0"/>
                  </a:srgbClr>
                </a:highlight>
                <a:latin typeface="DM Sans Medium"/>
              </a:rPr>
              <a:t>12</a:t>
            </a:r>
            <a:endParaRPr lang="en-US"/>
          </a:p>
        </p:txBody>
      </p:sp>
      <p:sp>
        <p:nvSpPr>
          <p:cNvPr id="4" name="Text Placeholder 3"/>
          <p:cNvSpPr>
            <a:spLocks noGrp="1"/>
          </p:cNvSpPr>
          <p:nvPr>
            <p:ph type="body" sz="quarter" idx="13"/>
          </p:nvPr>
        </p:nvSpPr>
        <p:spPr>
          <a:xfrm>
            <a:off x="633840" y="1389461"/>
            <a:ext cx="4951691" cy="4662350"/>
          </a:xfrm>
        </p:spPr>
        <p:txBody>
          <a:bodyPr vert="horz" lIns="0" tIns="45720" rIns="0" bIns="45720" rtlCol="0" anchor="t">
            <a:noAutofit/>
          </a:bodyPr>
          <a:lstStyle/>
          <a:p>
            <a:pPr marL="189865" indent="-189865" rtl="0"/>
            <a:r>
              <a:rPr lang="es" sz="1400" b="0" i="0" u="none" strike="noStrike">
                <a:highlight>
                  <a:srgbClr val="000000">
                    <a:alpha val="0"/>
                  </a:srgbClr>
                </a:highlight>
                <a:latin typeface="DM Sans Medium"/>
              </a:rPr>
              <a:t>Los analistas identificaron </a:t>
            </a:r>
            <a:r>
              <a:rPr lang="es" sz="1400" b="0" i="0" u="none" strike="noStrike">
                <a:solidFill>
                  <a:srgbClr val="0785F2"/>
                </a:solidFill>
                <a:highlight>
                  <a:srgbClr val="000000">
                    <a:alpha val="0"/>
                  </a:srgbClr>
                </a:highlight>
                <a:latin typeface="DM Sans Medium"/>
              </a:rPr>
              <a:t>los peligros de mayor riesgo </a:t>
            </a:r>
            <a:r>
              <a:rPr lang="es" sz="1400" b="0" i="0" u="none" strike="noStrike">
                <a:highlight>
                  <a:srgbClr val="000000">
                    <a:alpha val="0"/>
                  </a:srgbClr>
                </a:highlight>
                <a:latin typeface="DM Sans Medium"/>
              </a:rPr>
              <a:t>como aquellos peligros naturales perfilados en el Plan de Mitigación de Peligros de Alaska (HMP) y fueron identificados en los planes de mitigación de peligros de cada jurisdicción. </a:t>
            </a:r>
            <a:endParaRPr lang="en-US"/>
          </a:p>
          <a:p>
            <a:pPr marL="0" indent="0">
              <a:buNone/>
            </a:pPr>
            <a:endParaRPr lang="en-US" sz="1400"/>
          </a:p>
          <a:p>
            <a:pPr marL="189865" indent="-189865" rtl="0"/>
            <a:r>
              <a:rPr lang="es" sz="1400" b="0" i="0" u="none" strike="noStrike">
                <a:highlight>
                  <a:srgbClr val="000000">
                    <a:alpha val="0"/>
                  </a:srgbClr>
                </a:highlight>
                <a:latin typeface="DM Sans Medium"/>
              </a:rPr>
              <a:t>A través de estos criterios, los analistas eligieron y perfilaron </a:t>
            </a:r>
            <a:r>
              <a:rPr lang="es" sz="1400" b="0" i="0" u="none" strike="noStrike">
                <a:solidFill>
                  <a:srgbClr val="0785F2"/>
                </a:solidFill>
                <a:highlight>
                  <a:srgbClr val="000000">
                    <a:alpha val="0"/>
                  </a:srgbClr>
                </a:highlight>
                <a:latin typeface="DM Sans Medium"/>
              </a:rPr>
              <a:t>ocho peligros</a:t>
            </a:r>
            <a:r>
              <a:rPr lang="es" sz="1400" b="0" i="0" u="none" strike="noStrike">
                <a:highlight>
                  <a:srgbClr val="000000">
                    <a:alpha val="0"/>
                  </a:srgbClr>
                </a:highlight>
                <a:latin typeface="DM Sans Medium"/>
              </a:rPr>
              <a:t>: </a:t>
            </a:r>
          </a:p>
          <a:p>
            <a:pPr marL="380365" lvl="1" indent="-189865" rtl="0">
              <a:spcBef>
                <a:spcPct val="0"/>
              </a:spcBef>
            </a:pPr>
            <a:r>
              <a:rPr lang="es" sz="1400" b="0" i="0" u="none" strike="noStrike">
                <a:highlight>
                  <a:srgbClr val="000000">
                    <a:alpha val="0"/>
                  </a:srgbClr>
                </a:highlight>
                <a:latin typeface="DM Sans Medium"/>
              </a:rPr>
              <a:t>Inundaciones</a:t>
            </a:r>
          </a:p>
          <a:p>
            <a:pPr marL="380365" lvl="1" indent="-189865" rtl="0">
              <a:spcBef>
                <a:spcPct val="0"/>
              </a:spcBef>
            </a:pPr>
            <a:r>
              <a:rPr lang="es" sz="1400" b="0" i="0" u="none" strike="noStrike">
                <a:highlight>
                  <a:srgbClr val="000000">
                    <a:alpha val="0"/>
                  </a:srgbClr>
                </a:highlight>
                <a:latin typeface="DM Sans Medium"/>
              </a:rPr>
              <a:t>Incendios forestales</a:t>
            </a:r>
          </a:p>
          <a:p>
            <a:pPr marL="380365" lvl="1" indent="-189865" rtl="0">
              <a:spcBef>
                <a:spcPct val="0"/>
              </a:spcBef>
            </a:pPr>
            <a:r>
              <a:rPr lang="es" sz="1400" b="0" i="0" u="none" strike="noStrike">
                <a:highlight>
                  <a:srgbClr val="000000">
                    <a:alpha val="0"/>
                  </a:srgbClr>
                </a:highlight>
                <a:latin typeface="DM Sans Medium"/>
              </a:rPr>
              <a:t>Terremotos</a:t>
            </a:r>
          </a:p>
          <a:p>
            <a:pPr marL="380365" lvl="1" indent="-189865" rtl="0">
              <a:spcBef>
                <a:spcPct val="0"/>
              </a:spcBef>
            </a:pPr>
            <a:r>
              <a:rPr lang="es" sz="1400" b="0" i="0" u="none" strike="noStrike">
                <a:highlight>
                  <a:srgbClr val="000000">
                    <a:alpha val="0"/>
                  </a:srgbClr>
                </a:highlight>
                <a:latin typeface="DM Sans Medium"/>
              </a:rPr>
              <a:t>Tsunamis</a:t>
            </a:r>
          </a:p>
          <a:p>
            <a:pPr marL="380365" lvl="1" indent="-189865" rtl="0">
              <a:spcBef>
                <a:spcPct val="0"/>
              </a:spcBef>
            </a:pPr>
            <a:r>
              <a:rPr lang="es" sz="1400" b="0" i="0" u="none" strike="noStrike">
                <a:highlight>
                  <a:srgbClr val="000000">
                    <a:alpha val="0"/>
                  </a:srgbClr>
                </a:highlight>
                <a:latin typeface="DM Sans Medium"/>
                <a:ea typeface="+mn-lt"/>
                <a:cs typeface="+mn-lt"/>
              </a:rPr>
              <a:t>Derrumbes de tierra </a:t>
            </a:r>
            <a:endParaRPr lang="en-US">
              <a:ea typeface="+mn-lt"/>
              <a:cs typeface="+mn-lt"/>
            </a:endParaRPr>
          </a:p>
          <a:p>
            <a:pPr marL="380365" lvl="1" indent="-189865" rtl="0">
              <a:spcBef>
                <a:spcPct val="0"/>
              </a:spcBef>
            </a:pPr>
            <a:r>
              <a:rPr lang="es" sz="1400" b="0" i="0" u="none" strike="noStrike">
                <a:highlight>
                  <a:srgbClr val="000000">
                    <a:alpha val="0"/>
                  </a:srgbClr>
                </a:highlight>
                <a:latin typeface="DM Sans Medium"/>
                <a:ea typeface="+mn-lt"/>
                <a:cs typeface="+mn-lt"/>
              </a:rPr>
              <a:t>Tormentas de nieve graves</a:t>
            </a:r>
            <a:endParaRPr lang="en-US">
              <a:ea typeface="+mn-lt"/>
              <a:cs typeface="+mn-lt"/>
            </a:endParaRPr>
          </a:p>
          <a:p>
            <a:pPr marL="380365" lvl="1" indent="-189865" rtl="0">
              <a:spcBef>
                <a:spcPct val="0"/>
              </a:spcBef>
            </a:pPr>
            <a:r>
              <a:rPr lang="es" sz="1400" b="0" i="0" u="none" strike="noStrike">
                <a:highlight>
                  <a:srgbClr val="000000">
                    <a:alpha val="0"/>
                  </a:srgbClr>
                </a:highlight>
                <a:latin typeface="DM Sans Medium"/>
                <a:ea typeface="+mn-lt"/>
                <a:cs typeface="+mn-lt"/>
              </a:rPr>
              <a:t>Volcanes</a:t>
            </a:r>
            <a:endParaRPr lang="en-US"/>
          </a:p>
          <a:p>
            <a:pPr marL="380365" lvl="1" indent="-189865" rtl="0">
              <a:spcBef>
                <a:spcPct val="0"/>
              </a:spcBef>
            </a:pPr>
            <a:r>
              <a:rPr lang="es" sz="1400" b="0" i="0" u="none" strike="noStrike">
                <a:highlight>
                  <a:srgbClr val="000000">
                    <a:alpha val="0"/>
                  </a:srgbClr>
                </a:highlight>
                <a:latin typeface="DM Sans Medium"/>
              </a:rPr>
              <a:t>Peligros de la criosfera</a:t>
            </a:r>
          </a:p>
          <a:p>
            <a:pPr marL="189865" lvl="1" indent="0">
              <a:buNone/>
            </a:pPr>
            <a:endParaRPr lang="en-US" sz="1400"/>
          </a:p>
          <a:p>
            <a:pPr marL="189865" indent="-189865" rtl="0"/>
            <a:r>
              <a:rPr lang="es" sz="1400" b="0" i="0" u="none" strike="noStrike">
                <a:highlight>
                  <a:srgbClr val="000000">
                    <a:alpha val="0"/>
                  </a:srgbClr>
                </a:highlight>
                <a:latin typeface="DM Sans Medium"/>
              </a:rPr>
              <a:t>Los </a:t>
            </a:r>
            <a:r>
              <a:rPr lang="es" sz="1400" b="0" i="0" u="none" strike="noStrike">
                <a:solidFill>
                  <a:srgbClr val="0785F2"/>
                </a:solidFill>
                <a:highlight>
                  <a:srgbClr val="000000">
                    <a:alpha val="0"/>
                  </a:srgbClr>
                </a:highlight>
                <a:latin typeface="DM Sans Medium"/>
              </a:rPr>
              <a:t>subpeligros </a:t>
            </a:r>
            <a:r>
              <a:rPr lang="es" sz="1400" b="0" i="0" u="none" strike="noStrike">
                <a:highlight>
                  <a:srgbClr val="000000">
                    <a:alpha val="0"/>
                  </a:srgbClr>
                </a:highlight>
                <a:latin typeface="DM Sans Medium"/>
              </a:rPr>
              <a:t>analizados son la erosión, las tormentas de hielo y nieve y las avalanchas.</a:t>
            </a:r>
          </a:p>
        </p:txBody>
      </p:sp>
      <p:graphicFrame>
        <p:nvGraphicFramePr>
          <p:cNvPr id="2" name="Tab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CECF4DE-493E-CCF3-C548-425C3780132E}"/>
              </a:ext>
            </a:extLst>
          </p:cNvPr>
          <p:cNvGraphicFramePr>
            <a:graphicFrameLocks noGrp="1"/>
          </p:cNvGraphicFramePr>
          <p:nvPr>
            <p:extLst>
              <p:ext uri="{D42A27DB-BD31-4B8C-83A1-F6EECF244321}">
                <p14:modId xmlns:p14="http://schemas.microsoft.com/office/powerpoint/2010/main" val="3514695465"/>
              </p:ext>
            </p:extLst>
          </p:nvPr>
        </p:nvGraphicFramePr>
        <p:xfrm>
          <a:off x="5889745" y="1574983"/>
          <a:ext cx="5864830" cy="4009141"/>
        </p:xfrm>
        <a:graphic>
          <a:graphicData uri="http://schemas.openxmlformats.org/drawingml/2006/table">
            <a:tbl>
              <a:tblPr firstRow="1" firstCol="1" bandRow="1">
                <a:tableStyleId>{BDBED569-4797-4DF1-A0F4-6AAB3CD982D8}</a:tableStyleId>
              </a:tblPr>
              <a:tblGrid>
                <a:gridCol w="1874049">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3450990555"/>
                    </a:ext>
                  </a:extLst>
                </a:gridCol>
                <a:gridCol w="997695">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4093586237"/>
                    </a:ext>
                  </a:extLst>
                </a:gridCol>
                <a:gridCol w="951952">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19537320"/>
                    </a:ext>
                  </a:extLst>
                </a:gridCol>
                <a:gridCol w="1043439">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338463698"/>
                    </a:ext>
                  </a:extLst>
                </a:gridCol>
                <a:gridCol w="997695">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3972791088"/>
                    </a:ext>
                  </a:extLst>
                </a:gridCol>
              </a:tblGrid>
              <a:tr h="609891">
                <a:tc>
                  <a:txBody>
                    <a:bodyPr/>
                    <a:lstStyle/>
                    <a:p>
                      <a:pPr marL="0" marR="0" algn="ctr">
                        <a:lnSpc>
                          <a:spcPct val="107000"/>
                        </a:lnSpc>
                        <a:spcBef>
                          <a:spcPct val="0"/>
                        </a:spcBef>
                        <a:spcAft>
                          <a:spcPct val="0"/>
                        </a:spcAft>
                      </a:pP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Estado</a:t>
                      </a:r>
                      <a:endParaRPr lang="en-US" sz="11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Anchorage</a:t>
                      </a:r>
                      <a:endParaRPr lang="en-US" sz="11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Matanuska-Susitna</a:t>
                      </a:r>
                      <a:endParaRPr lang="en-US" sz="11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Península de Kenai</a:t>
                      </a:r>
                      <a:endParaRPr lang="en-US" sz="1100">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367180068"/>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Inundación</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2475387224"/>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Erosión</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ea typeface="Calibri"/>
                          <a:cs typeface="Arial"/>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501196874"/>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Incendios forestales</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467097895"/>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Clima adverso (invierno)</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352358794"/>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Terremotos</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804025290"/>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Tsunamis</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3803048019"/>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Volcanes</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926736399"/>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Avalanchas</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975811200"/>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Criosfera</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endParaRPr lang="en-US" sz="1100">
                        <a:effectLst/>
                        <a:latin typeface="+mj-lt"/>
                        <a:cs typeface="Arial" panose="020B0604020202020204" pitchFamily="34" charset="0"/>
                      </a:endParaRPr>
                    </a:p>
                  </a:txBody>
                  <a:tcPr marL="68580" marR="6858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2198904203"/>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Derrumbes</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800" b="0" i="0" u="none" strike="noStrike">
                          <a:highlight>
                            <a:srgbClr val="000000">
                              <a:alpha val="0"/>
                            </a:srgbClr>
                          </a:highlight>
                          <a:latin typeface="DM Sans Bold"/>
                        </a:rPr>
                        <a:t> 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122962362"/>
                  </a:ext>
                </a:extLst>
              </a:tr>
            </a:tbl>
          </a:graphicData>
        </a:graphic>
      </p:graphicFrame>
      <p:sp>
        <p:nvSpPr>
          <p:cNvPr id="12" name="TextBox 1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7EBF106-7763-E6E0-88AE-CD2544E40D08}"/>
              </a:ext>
            </a:extLst>
          </p:cNvPr>
          <p:cNvSpPr txBox="1"/>
          <p:nvPr/>
        </p:nvSpPr>
        <p:spPr>
          <a:xfrm>
            <a:off x="5889745" y="1162862"/>
            <a:ext cx="5864830" cy="369332"/>
          </a:xfrm>
          <a:prstGeom prst="rect">
            <a:avLst/>
          </a:prstGeom>
          <a:noFill/>
        </p:spPr>
        <p:txBody>
          <a:bodyPr wrap="square">
            <a:noAutofit/>
          </a:bodyPr>
          <a:lstStyle/>
          <a:p>
            <a:pPr algn="ctr" rtl="0"/>
            <a:r>
              <a:rPr lang="es" sz="1800" b="0" i="0" u="none" strike="noStrike">
                <a:highlight>
                  <a:srgbClr val="000000">
                    <a:alpha val="0"/>
                  </a:srgbClr>
                </a:highlight>
                <a:latin typeface="DM Sans Medium"/>
              </a:rPr>
              <a:t>Aparición de los peligros en los HMP</a:t>
            </a:r>
          </a:p>
        </p:txBody>
      </p:sp>
    </p:spTree>
    <p:extLst>
      <p:ext uri="{BB962C8B-B14F-4D97-AF65-F5344CB8AC3E}">
        <p14:creationId xmlns:p14="http://schemas.microsoft.com/office/powerpoint/2010/main" val="408816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s" sz="2500" b="1" i="0" u="none" strike="noStrike">
                <a:highlight>
                  <a:srgbClr val="000000">
                    <a:alpha val="0"/>
                  </a:srgbClr>
                </a:highlight>
                <a:latin typeface="DM Sans"/>
              </a:rPr>
              <a:t>Priorización de las líneas vitales e instalaciones críticas</a:t>
            </a:r>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13</a:t>
            </a:r>
            <a:endParaRPr lang="en-US"/>
          </a:p>
        </p:txBody>
      </p:sp>
      <p:graphicFrame>
        <p:nvGraphicFramePr>
          <p:cNvPr id="27" name="Table 2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F761CC4-B145-4308-BEEF-4A99C405ED6C}"/>
              </a:ext>
            </a:extLst>
          </p:cNvPr>
          <p:cNvGraphicFramePr>
            <a:graphicFrameLocks noGrp="1"/>
          </p:cNvGraphicFramePr>
          <p:nvPr>
            <p:extLst>
              <p:ext uri="{D42A27DB-BD31-4B8C-83A1-F6EECF244321}">
                <p14:modId xmlns:p14="http://schemas.microsoft.com/office/powerpoint/2010/main" val="1628626494"/>
              </p:ext>
            </p:extLst>
          </p:nvPr>
        </p:nvGraphicFramePr>
        <p:xfrm>
          <a:off x="5761856" y="1876768"/>
          <a:ext cx="5864830" cy="2989366"/>
        </p:xfrm>
        <a:graphic>
          <a:graphicData uri="http://schemas.openxmlformats.org/drawingml/2006/table">
            <a:tbl>
              <a:tblPr firstRow="1" firstCol="1" bandRow="1">
                <a:tableStyleId>{BDBED569-4797-4DF1-A0F4-6AAB3CD982D8}</a:tableStyleId>
              </a:tblPr>
              <a:tblGrid>
                <a:gridCol w="1874049">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3450990555"/>
                    </a:ext>
                  </a:extLst>
                </a:gridCol>
                <a:gridCol w="997695">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4093586237"/>
                    </a:ext>
                  </a:extLst>
                </a:gridCol>
                <a:gridCol w="951952">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19537320"/>
                    </a:ext>
                  </a:extLst>
                </a:gridCol>
                <a:gridCol w="1043439">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338463698"/>
                    </a:ext>
                  </a:extLst>
                </a:gridCol>
                <a:gridCol w="997695">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3972791088"/>
                    </a:ext>
                  </a:extLst>
                </a:gridCol>
              </a:tblGrid>
              <a:tr h="609891">
                <a:tc>
                  <a:txBody>
                    <a:bodyPr/>
                    <a:lstStyle/>
                    <a:p>
                      <a:pPr marL="0" marR="0" algn="ctr">
                        <a:lnSpc>
                          <a:spcPct val="107000"/>
                        </a:lnSpc>
                        <a:spcBef>
                          <a:spcPct val="0"/>
                        </a:spcBef>
                        <a:spcAft>
                          <a:spcPct val="0"/>
                        </a:spcAft>
                      </a:pPr>
                      <a:r>
                        <a:rPr lang="en-US" sz="1400">
                          <a:effectLst/>
                          <a:latin typeface="+mj-lt"/>
                        </a:rPr>
                        <a:t> </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Estado</a:t>
                      </a:r>
                      <a:endParaRPr lang="en-US" sz="11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Anchorage</a:t>
                      </a:r>
                      <a:endParaRPr lang="en-US" sz="11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Matanuska-Susitna</a:t>
                      </a:r>
                      <a:endParaRPr lang="en-US" sz="11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Península de Kenai</a:t>
                      </a:r>
                      <a:endParaRPr lang="en-US" sz="1100">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367180068"/>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Seguridad y protección</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2475387224"/>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Alimentos, agua y refugio</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 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501196874"/>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Salud y atención médica</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467097895"/>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Electricidad</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352358794"/>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Comunicaciones</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804025290"/>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Transporte</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 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 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3803048019"/>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Material peligroso</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r>
                        <a:rPr lang="en-US" sz="1100">
                          <a:effectLst/>
                          <a:latin typeface="+mj-lt"/>
                        </a:rPr>
                        <a:t> </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926736399"/>
                  </a:ext>
                </a:extLst>
              </a:tr>
            </a:tbl>
          </a:graphicData>
        </a:graphic>
      </p:graphicFrame>
      <p:sp>
        <p:nvSpPr>
          <p:cNvPr id="28" name="TextBox 2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0BA9093-C985-4544-A3D0-D66AC2F6257D}"/>
              </a:ext>
            </a:extLst>
          </p:cNvPr>
          <p:cNvSpPr txBox="1"/>
          <p:nvPr/>
        </p:nvSpPr>
        <p:spPr>
          <a:xfrm>
            <a:off x="5761856" y="1417164"/>
            <a:ext cx="5864830" cy="369332"/>
          </a:xfrm>
          <a:prstGeom prst="rect">
            <a:avLst/>
          </a:prstGeom>
          <a:noFill/>
        </p:spPr>
        <p:txBody>
          <a:bodyPr wrap="square">
            <a:noAutofit/>
          </a:bodyPr>
          <a:lstStyle/>
          <a:p>
            <a:pPr algn="ctr" rtl="0"/>
            <a:r>
              <a:rPr lang="es" sz="1800" b="0" i="0" u="none" strike="noStrike">
                <a:highlight>
                  <a:srgbClr val="000000">
                    <a:alpha val="0"/>
                  </a:srgbClr>
                </a:highlight>
                <a:latin typeface="DM Sans Medium"/>
              </a:rPr>
              <a:t>Prioridades de las líneas vitales en HMP</a:t>
            </a:r>
          </a:p>
        </p:txBody>
      </p:sp>
      <p:sp>
        <p:nvSpPr>
          <p:cNvPr id="29"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7C3A40F-8910-4893-AA13-4E72579F8C36}"/>
              </a:ext>
            </a:extLst>
          </p:cNvPr>
          <p:cNvSpPr txBox="1"/>
          <p:nvPr/>
        </p:nvSpPr>
        <p:spPr>
          <a:xfrm>
            <a:off x="317435" y="1008292"/>
            <a:ext cx="5304689" cy="5014776"/>
          </a:xfrm>
          <a:prstGeom prst="rect">
            <a:avLst/>
          </a:prstGeom>
        </p:spPr>
        <p:txBody>
          <a:bodyPr lIns="91440" tIns="45720" rIns="91440" bIns="45720" anchor="t">
            <a:noAutofit/>
          </a:bodyPr>
          <a:lstStyle>
            <a:lvl1pPr marL="190492" indent="-190492" algn="l" defTabSz="914363" rtl="0" eaLnBrk="1" latinLnBrk="0" hangingPunct="1">
              <a:lnSpc>
                <a:spcPct val="110000"/>
              </a:lnSpc>
              <a:spcBef>
                <a:spcPts val="500"/>
              </a:spcBef>
              <a:spcAft>
                <a:spcPct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85" indent="-190492" algn="l" defTabSz="914363" rtl="0" eaLnBrk="1" latinLnBrk="0" hangingPunct="1">
              <a:lnSpc>
                <a:spcPct val="110000"/>
              </a:lnSpc>
              <a:spcBef>
                <a:spcPts val="333"/>
              </a:spcBef>
              <a:spcAft>
                <a:spcPct val="0"/>
              </a:spcAft>
              <a:buFont typeface=".AppleSystemUIFont" charset="-120"/>
              <a:buChar char="-"/>
              <a:defRPr sz="1500" b="0" i="0" kern="1200">
                <a:solidFill>
                  <a:schemeClr val="tx1"/>
                </a:solidFill>
                <a:latin typeface="+mn-lt"/>
                <a:ea typeface="DM Sans Medium" charset="0"/>
                <a:cs typeface="DM Sans Medium" charset="0"/>
              </a:defRPr>
            </a:lvl2pPr>
            <a:lvl3pPr marL="571477" indent="-190492" algn="l" defTabSz="914363" rtl="0" eaLnBrk="1" latinLnBrk="0" hangingPunct="1">
              <a:lnSpc>
                <a:spcPct val="110000"/>
              </a:lnSpc>
              <a:spcBef>
                <a:spcPts val="333"/>
              </a:spcBef>
              <a:spcAft>
                <a:spcPct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70" indent="-190492" algn="l" defTabSz="914363" rtl="0" eaLnBrk="1" latinLnBrk="0" hangingPunct="1">
              <a:lnSpc>
                <a:spcPct val="110000"/>
              </a:lnSpc>
              <a:spcBef>
                <a:spcPts val="250"/>
              </a:spcBef>
              <a:spcAft>
                <a:spcPct val="0"/>
              </a:spcAft>
              <a:buFont typeface=".AppleSystemUIFont" charset="-120"/>
              <a:buChar char="-"/>
              <a:defRPr sz="1333" b="0" i="0" kern="1200">
                <a:solidFill>
                  <a:schemeClr val="tx1"/>
                </a:solidFill>
                <a:latin typeface="+mn-lt"/>
                <a:ea typeface="DM Sans Medium" charset="0"/>
                <a:cs typeface="DM Sans Medium" charset="0"/>
              </a:defRPr>
            </a:lvl4pPr>
            <a:lvl5pPr marL="952462" indent="-190492" algn="l" defTabSz="914363" rtl="0" eaLnBrk="1" latinLnBrk="0" hangingPunct="1">
              <a:lnSpc>
                <a:spcPct val="110000"/>
              </a:lnSpc>
              <a:spcBef>
                <a:spcPts val="250"/>
              </a:spcBef>
              <a:spcAft>
                <a:spcPct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rtl="0">
              <a:lnSpc>
                <a:spcPct val="100000"/>
              </a:lnSpc>
              <a:spcBef>
                <a:spcPct val="0"/>
              </a:spcBef>
              <a:buClr>
                <a:srgbClr val="0785F2"/>
              </a:buClr>
              <a:buNone/>
              <a:defRPr/>
            </a:pPr>
            <a:r>
              <a:rPr lang="es" sz="1500" b="1" i="0" u="none" strike="noStrike">
                <a:solidFill>
                  <a:srgbClr val="000000"/>
                </a:solidFill>
                <a:highlight>
                  <a:srgbClr val="000000">
                    <a:alpha val="0"/>
                  </a:srgbClr>
                </a:highlight>
                <a:latin typeface="DM Sans Medium"/>
                <a:ea typeface="+mn-ea"/>
                <a:cs typeface="+mn-cs"/>
              </a:rPr>
              <a:t>Prioridades de la comunidad</a:t>
            </a:r>
          </a:p>
          <a:p>
            <a:pPr marL="0" indent="0" defTabSz="914400">
              <a:lnSpc>
                <a:spcPct val="100000"/>
              </a:lnSpc>
              <a:spcBef>
                <a:spcPct val="0"/>
              </a:spcBef>
              <a:buNone/>
              <a:defRPr/>
            </a:pPr>
            <a:endParaRPr lang="en-US" sz="1500" b="1">
              <a:solidFill>
                <a:srgbClr val="000000"/>
              </a:solidFill>
              <a:latin typeface="DM Sans Medium"/>
              <a:ea typeface="+mn-ea"/>
              <a:cs typeface="+mn-cs"/>
            </a:endParaRPr>
          </a:p>
          <a:p>
            <a:pPr marL="189865" indent="-189865" defTabSz="914400" rtl="0">
              <a:lnSpc>
                <a:spcPct val="100000"/>
              </a:lnSpc>
              <a:spcBef>
                <a:spcPct val="0"/>
              </a:spcBef>
              <a:spcAft>
                <a:spcPts val="1200"/>
              </a:spcAft>
              <a:buClr>
                <a:srgbClr val="0785F2"/>
              </a:buClr>
              <a:defRPr/>
            </a:pPr>
            <a:r>
              <a:rPr lang="es" sz="1500" b="0" i="0" u="none" strike="noStrike">
                <a:solidFill>
                  <a:srgbClr val="000000"/>
                </a:solidFill>
                <a:highlight>
                  <a:srgbClr val="000000">
                    <a:alpha val="0"/>
                  </a:srgbClr>
                </a:highlight>
                <a:latin typeface="DM Sans Medium"/>
                <a:ea typeface="+mn-ea"/>
                <a:cs typeface="+mn-cs"/>
              </a:rPr>
              <a:t>El </a:t>
            </a:r>
            <a:r>
              <a:rPr lang="es" sz="1500" b="0" i="0" u="none" strike="noStrike">
                <a:solidFill>
                  <a:srgbClr val="0785F2"/>
                </a:solidFill>
                <a:highlight>
                  <a:srgbClr val="000000">
                    <a:alpha val="0"/>
                  </a:srgbClr>
                </a:highlight>
                <a:latin typeface="DM Sans Medium"/>
                <a:ea typeface="+mn-ea"/>
                <a:cs typeface="+mn-cs"/>
              </a:rPr>
              <a:t>transporte</a:t>
            </a:r>
            <a:r>
              <a:rPr lang="es" sz="1500" b="0" i="0" u="none" strike="noStrike">
                <a:solidFill>
                  <a:srgbClr val="000000"/>
                </a:solidFill>
                <a:highlight>
                  <a:srgbClr val="000000">
                    <a:alpha val="0"/>
                  </a:srgbClr>
                </a:highlight>
                <a:latin typeface="DM Sans Medium"/>
                <a:ea typeface="+mn-ea"/>
                <a:cs typeface="+mn-cs"/>
              </a:rPr>
              <a:t> es una prioridad clave que se ve amenazada por una serie de peligros naturales en múltiples planes de mitigación de riesgos. Es importante brindar protección dado el crecimiento del estado y brindar una respuesta rápida y evacuar.</a:t>
            </a:r>
          </a:p>
          <a:p>
            <a:pPr marL="189865" indent="-189865" defTabSz="914400" rtl="0">
              <a:lnSpc>
                <a:spcPct val="100000"/>
              </a:lnSpc>
              <a:spcBef>
                <a:spcPct val="0"/>
              </a:spcBef>
              <a:spcAft>
                <a:spcPts val="1200"/>
              </a:spcAft>
              <a:buClr>
                <a:srgbClr val="0785F2"/>
              </a:buClr>
              <a:defRPr/>
            </a:pPr>
            <a:r>
              <a:rPr lang="es" sz="1500" b="0" i="0" u="none" strike="noStrike">
                <a:solidFill>
                  <a:srgbClr val="000000"/>
                </a:solidFill>
                <a:highlight>
                  <a:srgbClr val="000000">
                    <a:alpha val="0"/>
                  </a:srgbClr>
                </a:highlight>
                <a:latin typeface="DM Sans Medium"/>
                <a:ea typeface="+mn-ea"/>
                <a:cs typeface="+mn-cs"/>
              </a:rPr>
              <a:t>Las </a:t>
            </a:r>
            <a:r>
              <a:rPr lang="es" sz="1500" b="0" i="0" u="none" strike="noStrike">
                <a:solidFill>
                  <a:srgbClr val="0785F2"/>
                </a:solidFill>
                <a:highlight>
                  <a:srgbClr val="000000">
                    <a:alpha val="0"/>
                  </a:srgbClr>
                </a:highlight>
                <a:latin typeface="DM Sans Medium"/>
                <a:ea typeface="+mn-ea"/>
                <a:cs typeface="+mn-cs"/>
              </a:rPr>
              <a:t>escuelas, bibliotecas y centros comunitarios</a:t>
            </a:r>
            <a:r>
              <a:rPr lang="es" sz="1500" b="0" i="0" u="none" strike="noStrike">
                <a:solidFill>
                  <a:srgbClr val="000000"/>
                </a:solidFill>
                <a:highlight>
                  <a:srgbClr val="000000">
                    <a:alpha val="0"/>
                  </a:srgbClr>
                </a:highlight>
                <a:latin typeface="DM Sans Medium"/>
                <a:ea typeface="+mn-ea"/>
                <a:cs typeface="+mn-cs"/>
              </a:rPr>
              <a:t> son altamente valorados a lo largo de todas las HMP. Sirven como lugares de refugio y de recuperación para las comunidades durante una catástrofe.</a:t>
            </a:r>
          </a:p>
          <a:p>
            <a:pPr marL="0" indent="0" defTabSz="914400">
              <a:lnSpc>
                <a:spcPct val="100000"/>
              </a:lnSpc>
              <a:spcBef>
                <a:spcPct val="0"/>
              </a:spcBef>
              <a:buClr>
                <a:srgbClr val="0785F2"/>
              </a:buClr>
              <a:buNone/>
              <a:defRPr/>
            </a:pPr>
            <a:endParaRPr lang="en-US" sz="1500">
              <a:solidFill>
                <a:srgbClr val="000000"/>
              </a:solidFill>
              <a:latin typeface="DM Sans Medium" pitchFamily="2" charset="77"/>
              <a:ea typeface="+mn-ea"/>
              <a:cs typeface="+mn-cs"/>
            </a:endParaRPr>
          </a:p>
          <a:p>
            <a:pPr marL="0" indent="0" defTabSz="914400" rtl="0">
              <a:lnSpc>
                <a:spcPct val="100000"/>
              </a:lnSpc>
              <a:spcBef>
                <a:spcPct val="0"/>
              </a:spcBef>
              <a:spcAft>
                <a:spcPts val="1200"/>
              </a:spcAft>
              <a:buClr>
                <a:srgbClr val="0785F2"/>
              </a:buClr>
              <a:buNone/>
              <a:defRPr/>
            </a:pPr>
            <a:r>
              <a:rPr lang="es" sz="1500" b="1" i="0" u="none" strike="noStrike">
                <a:solidFill>
                  <a:srgbClr val="000000"/>
                </a:solidFill>
                <a:highlight>
                  <a:srgbClr val="000000">
                    <a:alpha val="0"/>
                  </a:srgbClr>
                </a:highlight>
                <a:latin typeface="DM Sans Medium"/>
                <a:ea typeface="+mn-ea"/>
                <a:cs typeface="+mn-cs"/>
              </a:rPr>
              <a:t>Recomendaciones</a:t>
            </a:r>
          </a:p>
          <a:p>
            <a:pPr marL="189865" indent="-189865" defTabSz="914400" rtl="0">
              <a:lnSpc>
                <a:spcPct val="100000"/>
              </a:lnSpc>
              <a:spcBef>
                <a:spcPct val="0"/>
              </a:spcBef>
              <a:spcAft>
                <a:spcPts val="1200"/>
              </a:spcAft>
              <a:buClr>
                <a:srgbClr val="0785F2"/>
              </a:buClr>
              <a:defRPr/>
            </a:pPr>
            <a:r>
              <a:rPr lang="es" sz="1500" b="0" i="0" u="none" strike="noStrike">
                <a:solidFill>
                  <a:srgbClr val="000000"/>
                </a:solidFill>
                <a:highlight>
                  <a:srgbClr val="000000">
                    <a:alpha val="0"/>
                  </a:srgbClr>
                </a:highlight>
                <a:latin typeface="DM Sans Medium"/>
                <a:ea typeface="+mn-ea"/>
                <a:cs typeface="+mn-cs"/>
              </a:rPr>
              <a:t>Asegúrese de que las instalaciones críticas (hospitales, servicios públicos, edificios municipales) tengan </a:t>
            </a:r>
            <a:r>
              <a:rPr lang="es" sz="1500" b="0" i="0" u="none" strike="noStrike">
                <a:solidFill>
                  <a:srgbClr val="0785F2"/>
                </a:solidFill>
                <a:highlight>
                  <a:srgbClr val="000000">
                    <a:alpha val="0"/>
                  </a:srgbClr>
                </a:highlight>
                <a:latin typeface="DM Sans Medium"/>
                <a:ea typeface="+mn-ea"/>
                <a:cs typeface="+mn-cs"/>
              </a:rPr>
              <a:t>apoyos adecuados</a:t>
            </a:r>
            <a:r>
              <a:rPr lang="es" sz="1500" b="0" i="0" u="none" strike="noStrike">
                <a:solidFill>
                  <a:srgbClr val="000000"/>
                </a:solidFill>
                <a:highlight>
                  <a:srgbClr val="000000">
                    <a:alpha val="0"/>
                  </a:srgbClr>
                </a:highlight>
                <a:latin typeface="DM Sans Medium"/>
                <a:ea typeface="+mn-ea"/>
                <a:cs typeface="+mn-cs"/>
              </a:rPr>
              <a:t>.</a:t>
            </a:r>
          </a:p>
          <a:p>
            <a:pPr marL="189865" indent="-189865" defTabSz="914400" rtl="0">
              <a:lnSpc>
                <a:spcPct val="100000"/>
              </a:lnSpc>
              <a:spcBef>
                <a:spcPct val="0"/>
              </a:spcBef>
              <a:spcAft>
                <a:spcPts val="1200"/>
              </a:spcAft>
              <a:buClr>
                <a:srgbClr val="0785F2"/>
              </a:buClr>
              <a:defRPr/>
            </a:pPr>
            <a:r>
              <a:rPr lang="es" sz="1500" b="0" i="0" u="none" strike="noStrike">
                <a:solidFill>
                  <a:srgbClr val="000000"/>
                </a:solidFill>
                <a:highlight>
                  <a:srgbClr val="000000">
                    <a:alpha val="0"/>
                  </a:srgbClr>
                </a:highlight>
                <a:latin typeface="DM Sans Medium"/>
                <a:ea typeface="+mn-ea"/>
                <a:cs typeface="+mn-cs"/>
              </a:rPr>
              <a:t>Intente </a:t>
            </a:r>
            <a:r>
              <a:rPr lang="es" sz="1500" b="0" i="0" u="none" strike="noStrike">
                <a:solidFill>
                  <a:srgbClr val="0785F2"/>
                </a:solidFill>
                <a:highlight>
                  <a:srgbClr val="000000">
                    <a:alpha val="0"/>
                  </a:srgbClr>
                </a:highlight>
                <a:latin typeface="DM Sans Medium"/>
                <a:ea typeface="+mn-ea"/>
                <a:cs typeface="+mn-cs"/>
              </a:rPr>
              <a:t>implementar una planificación local </a:t>
            </a:r>
            <a:r>
              <a:rPr lang="es" sz="1500" b="0" i="0" u="none" strike="noStrike">
                <a:solidFill>
                  <a:srgbClr val="000000"/>
                </a:solidFill>
                <a:highlight>
                  <a:srgbClr val="000000">
                    <a:alpha val="0"/>
                  </a:srgbClr>
                </a:highlight>
                <a:latin typeface="DM Sans Medium"/>
                <a:ea typeface="+mn-ea"/>
                <a:cs typeface="+mn-cs"/>
              </a:rPr>
              <a:t>para garantizar que el personal de las instalaciones críticas tenga los conocimientos y los medios para operar cuando la instalación está bajo amenaza.</a:t>
            </a:r>
            <a:endParaRPr lang="en-US">
              <a:ea typeface="+mn-ea"/>
              <a:cs typeface="+mn-cs"/>
            </a:endParaRPr>
          </a:p>
          <a:p>
            <a:pPr marL="189865" indent="-189865" defTabSz="914400" rtl="0">
              <a:lnSpc>
                <a:spcPct val="100000"/>
              </a:lnSpc>
              <a:spcBef>
                <a:spcPct val="0"/>
              </a:spcBef>
              <a:spcAft>
                <a:spcPts val="1200"/>
              </a:spcAft>
              <a:buClr>
                <a:srgbClr val="0785F2"/>
              </a:buClr>
              <a:defRPr/>
            </a:pPr>
            <a:r>
              <a:rPr lang="es" sz="1500" b="0" i="0" u="none" strike="noStrike">
                <a:solidFill>
                  <a:srgbClr val="000000"/>
                </a:solidFill>
                <a:highlight>
                  <a:srgbClr val="000000">
                    <a:alpha val="0"/>
                  </a:srgbClr>
                </a:highlight>
                <a:latin typeface="DM Sans Medium"/>
                <a:ea typeface="+mn-ea"/>
                <a:cs typeface="+mn-cs"/>
              </a:rPr>
              <a:t>Lleve a cabo </a:t>
            </a:r>
            <a:r>
              <a:rPr lang="es" sz="1500" b="0" i="0" u="none" strike="noStrike">
                <a:solidFill>
                  <a:srgbClr val="0785F2"/>
                </a:solidFill>
                <a:highlight>
                  <a:srgbClr val="000000">
                    <a:alpha val="0"/>
                  </a:srgbClr>
                </a:highlight>
                <a:latin typeface="DM Sans Medium"/>
                <a:ea typeface="+mn-ea"/>
                <a:cs typeface="+mn-cs"/>
              </a:rPr>
              <a:t>estudios y modelos que prioricen las vulnerabilidades </a:t>
            </a:r>
            <a:r>
              <a:rPr lang="es" sz="1500" b="0" i="0" u="none" strike="noStrike">
                <a:solidFill>
                  <a:srgbClr val="000000"/>
                </a:solidFill>
                <a:highlight>
                  <a:srgbClr val="000000">
                    <a:alpha val="0"/>
                  </a:srgbClr>
                </a:highlight>
                <a:latin typeface="DM Sans Medium"/>
                <a:ea typeface="+mn-ea"/>
                <a:cs typeface="+mn-cs"/>
              </a:rPr>
              <a:t>de las instalaciones críticas.</a:t>
            </a:r>
          </a:p>
          <a:p>
            <a:pPr marL="145415" indent="-145415" defTabSz="914400">
              <a:lnSpc>
                <a:spcPct val="100000"/>
              </a:lnSpc>
              <a:spcBef>
                <a:spcPct val="0"/>
              </a:spcBef>
              <a:buClr>
                <a:srgbClr val="0785F2"/>
              </a:buClr>
              <a:defRPr/>
            </a:pPr>
            <a:endParaRPr lang="en-US" sz="1500">
              <a:solidFill>
                <a:srgbClr val="000000"/>
              </a:solidFill>
              <a:latin typeface="DM Sans Medium" pitchFamily="2" charset="77"/>
              <a:ea typeface="+mn-ea"/>
              <a:cs typeface="+mn-cs"/>
            </a:endParaRPr>
          </a:p>
          <a:p>
            <a:pPr marL="189865" indent="-189865"/>
            <a:endParaRPr lang="en-US"/>
          </a:p>
        </p:txBody>
      </p:sp>
    </p:spTree>
    <p:extLst>
      <p:ext uri="{BB962C8B-B14F-4D97-AF65-F5344CB8AC3E}">
        <p14:creationId xmlns:p14="http://schemas.microsoft.com/office/powerpoint/2010/main" val="43060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14</a:t>
            </a:r>
            <a:endParaRPr lang="en-US"/>
          </a:p>
        </p:txBody>
      </p:sp>
      <p:sp>
        <p:nvSpPr>
          <p:cNvPr id="39" name="Title 1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EB730A3-C66B-4673-69C1-5E1EAA1C9891}"/>
              </a:ext>
            </a:extLst>
          </p:cNvPr>
          <p:cNvSpPr>
            <a:spLocks noGrp="1"/>
          </p:cNvSpPr>
          <p:nvPr>
            <p:ph type="title"/>
          </p:nvPr>
        </p:nvSpPr>
        <p:spPr>
          <a:xfrm>
            <a:off x="444500" y="512923"/>
            <a:ext cx="4731752" cy="762000"/>
          </a:xfrm>
        </p:spPr>
        <p:txBody>
          <a:bodyPr>
            <a:noAutofit/>
          </a:bodyPr>
          <a:lstStyle/>
          <a:p>
            <a:pPr rtl="0"/>
            <a:r>
              <a:rPr lang="es" sz="2500" b="1" i="0" u="none" strike="noStrike">
                <a:highlight>
                  <a:srgbClr val="000000">
                    <a:alpha val="0"/>
                  </a:srgbClr>
                </a:highlight>
                <a:latin typeface="DM Sans"/>
              </a:rPr>
              <a:t>Índice de riesgo nacional de FEMA (0-100)</a:t>
            </a:r>
            <a:br>
              <a:rPr lang="es" sz="2500" b="1" i="0" u="none" strike="noStrike">
                <a:highlight>
                  <a:srgbClr val="000000">
                    <a:alpha val="0"/>
                  </a:srgbClr>
                </a:highlight>
                <a:latin typeface="DM Sans"/>
              </a:rPr>
            </a:br>
            <a:endParaRPr lang="en-US"/>
          </a:p>
        </p:txBody>
      </p:sp>
      <p:sp>
        <p:nvSpPr>
          <p:cNvPr id="40" name="Slide Number Placeholder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776FCA31-B584-F0C0-2B19-9FC917B665A7}"/>
              </a:ext>
            </a:extLst>
          </p:cNvPr>
          <p:cNvSpPr txBox="1"/>
          <p:nvPr/>
        </p:nvSpPr>
        <p:spPr>
          <a:xfrm>
            <a:off x="9082315" y="6039034"/>
            <a:ext cx="2411186"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75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700" b="0" i="0" u="none" strike="noStrike">
                <a:highlight>
                  <a:srgbClr val="000000">
                    <a:alpha val="0"/>
                  </a:srgbClr>
                </a:highlight>
                <a:latin typeface="DM Sans Medium"/>
              </a:rPr>
              <a:t>14</a:t>
            </a:r>
            <a:endParaRPr lang="en-US"/>
          </a:p>
        </p:txBody>
      </p:sp>
      <p:sp>
        <p:nvSpPr>
          <p:cNvPr id="41" name="Text Placeholder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12A8371-0DBC-5214-DA7D-17B938B3C29E}"/>
              </a:ext>
            </a:extLst>
          </p:cNvPr>
          <p:cNvSpPr txBox="1"/>
          <p:nvPr/>
        </p:nvSpPr>
        <p:spPr>
          <a:xfrm>
            <a:off x="347109" y="1483289"/>
            <a:ext cx="4627428" cy="3897522"/>
          </a:xfrm>
          <a:prstGeom prst="rect">
            <a:avLst/>
          </a:prstGeom>
        </p:spPr>
        <p:txBody>
          <a:bodyPr lIns="91440" tIns="45720" rIns="91440" bIns="45720" anchor="t">
            <a:noAutofit/>
          </a:bodyPr>
          <a:lstStyle>
            <a:lvl1pPr marL="190492" indent="-190492" algn="l" defTabSz="914363" rtl="0" eaLnBrk="1" latinLnBrk="0" hangingPunct="1">
              <a:lnSpc>
                <a:spcPct val="110000"/>
              </a:lnSpc>
              <a:spcBef>
                <a:spcPts val="500"/>
              </a:spcBef>
              <a:spcAft>
                <a:spcPct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85" indent="-190492" algn="l" defTabSz="914363" rtl="0" eaLnBrk="1" latinLnBrk="0" hangingPunct="1">
              <a:lnSpc>
                <a:spcPct val="110000"/>
              </a:lnSpc>
              <a:spcBef>
                <a:spcPts val="333"/>
              </a:spcBef>
              <a:spcAft>
                <a:spcPct val="0"/>
              </a:spcAft>
              <a:buFont typeface=".AppleSystemUIFont" charset="-120"/>
              <a:buChar char="-"/>
              <a:defRPr sz="1500" b="0" i="0" kern="1200">
                <a:solidFill>
                  <a:schemeClr val="tx1"/>
                </a:solidFill>
                <a:latin typeface="+mn-lt"/>
                <a:ea typeface="DM Sans Medium" charset="0"/>
                <a:cs typeface="DM Sans Medium" charset="0"/>
              </a:defRPr>
            </a:lvl2pPr>
            <a:lvl3pPr marL="571477" indent="-190492" algn="l" defTabSz="914363" rtl="0" eaLnBrk="1" latinLnBrk="0" hangingPunct="1">
              <a:lnSpc>
                <a:spcPct val="110000"/>
              </a:lnSpc>
              <a:spcBef>
                <a:spcPts val="333"/>
              </a:spcBef>
              <a:spcAft>
                <a:spcPct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70" indent="-190492" algn="l" defTabSz="914363" rtl="0" eaLnBrk="1" latinLnBrk="0" hangingPunct="1">
              <a:lnSpc>
                <a:spcPct val="110000"/>
              </a:lnSpc>
              <a:spcBef>
                <a:spcPts val="250"/>
              </a:spcBef>
              <a:spcAft>
                <a:spcPct val="0"/>
              </a:spcAft>
              <a:buFont typeface=".AppleSystemUIFont" charset="-120"/>
              <a:buChar char="-"/>
              <a:defRPr sz="1333" b="0" i="0" kern="1200">
                <a:solidFill>
                  <a:schemeClr val="tx1"/>
                </a:solidFill>
                <a:latin typeface="+mn-lt"/>
                <a:ea typeface="DM Sans Medium" charset="0"/>
                <a:cs typeface="DM Sans Medium" charset="0"/>
              </a:defRPr>
            </a:lvl4pPr>
            <a:lvl5pPr marL="952462" indent="-190492" algn="l" defTabSz="914363" rtl="0" eaLnBrk="1" latinLnBrk="0" hangingPunct="1">
              <a:lnSpc>
                <a:spcPct val="110000"/>
              </a:lnSpc>
              <a:spcBef>
                <a:spcPts val="250"/>
              </a:spcBef>
              <a:spcAft>
                <a:spcPct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rtl="0">
              <a:spcBef>
                <a:spcPct val="0"/>
              </a:spcBef>
              <a:spcAft>
                <a:spcPct val="0"/>
              </a:spcAft>
              <a:buNone/>
            </a:pPr>
            <a:r>
              <a:rPr lang="es" sz="1600" b="0" i="0" u="none" strike="noStrike" dirty="0">
                <a:highlight>
                  <a:srgbClr val="000000">
                    <a:alpha val="0"/>
                  </a:srgbClr>
                </a:highlight>
                <a:latin typeface="DM Sans Bold"/>
              </a:rPr>
              <a:t>Municipalidad de Anchorage</a:t>
            </a:r>
            <a:r>
              <a:rPr lang="es" sz="1600" b="0" i="0" u="none" strike="noStrike" dirty="0">
                <a:highlight>
                  <a:srgbClr val="000000">
                    <a:alpha val="0"/>
                  </a:srgbClr>
                </a:highlight>
                <a:latin typeface="DM Sans Medium"/>
              </a:rPr>
              <a:t> </a:t>
            </a:r>
            <a:r>
              <a:rPr lang="es" sz="1600" b="1" i="0" u="none" strike="noStrike" dirty="0">
                <a:highlight>
                  <a:srgbClr val="000000">
                    <a:alpha val="0"/>
                  </a:srgbClr>
                </a:highlight>
                <a:latin typeface="Calibri"/>
                <a:ea typeface="Calibri"/>
              </a:rPr>
              <a:t>– </a:t>
            </a:r>
            <a:r>
              <a:rPr lang="es" sz="2800" b="1" i="0" u="none" strike="noStrike" dirty="0">
                <a:solidFill>
                  <a:srgbClr val="F2DC79"/>
                </a:solidFill>
                <a:highlight>
                  <a:srgbClr val="000000">
                    <a:alpha val="0"/>
                  </a:srgbClr>
                </a:highlight>
                <a:latin typeface="Open Sans"/>
              </a:rPr>
              <a:t>17</a:t>
            </a:r>
            <a:endParaRPr lang="en-US" sz="2800" b="1" dirty="0">
              <a:solidFill>
                <a:srgbClr val="F2DC79"/>
              </a:solidFill>
              <a:latin typeface="Open Sans"/>
              <a:ea typeface="Calibri" panose="020F0502020204030204" pitchFamily="34" charset="0"/>
            </a:endParaRPr>
          </a:p>
          <a:p>
            <a:pPr marL="380365" lvl="1" indent="-189865" rtl="0">
              <a:spcBef>
                <a:spcPct val="0"/>
              </a:spcBef>
            </a:pPr>
            <a:r>
              <a:rPr lang="es" sz="1400" b="0" i="0" u="none" strike="noStrike" dirty="0">
                <a:highlight>
                  <a:srgbClr val="000000">
                    <a:alpha val="0"/>
                  </a:srgbClr>
                </a:highlight>
                <a:latin typeface="DM Sans Medium"/>
              </a:rPr>
              <a:t>Avalancha</a:t>
            </a:r>
            <a:r>
              <a:rPr lang="es" sz="1400" b="0" i="0" u="none" strike="noStrike" dirty="0">
                <a:highlight>
                  <a:srgbClr val="000000">
                    <a:alpha val="0"/>
                  </a:srgbClr>
                </a:highlight>
                <a:latin typeface="DM Sans Medium"/>
                <a:ea typeface="Calibri"/>
              </a:rPr>
              <a:t>– </a:t>
            </a:r>
            <a:r>
              <a:rPr lang="es" sz="1400" b="0" i="0" u="none" strike="noStrike" dirty="0">
                <a:highlight>
                  <a:srgbClr val="000000">
                    <a:alpha val="0"/>
                  </a:srgbClr>
                </a:highlight>
                <a:latin typeface="DM Sans Bold"/>
              </a:rPr>
              <a:t>37</a:t>
            </a:r>
            <a:endParaRPr lang="en-US" sz="1400" dirty="0">
              <a:effectLst/>
              <a:latin typeface="+mj-lt"/>
              <a:ea typeface="Calibri" panose="020F0502020204030204" pitchFamily="34" charset="0"/>
            </a:endParaRPr>
          </a:p>
          <a:p>
            <a:pPr marL="380365" lvl="1" indent="-189865" rtl="0">
              <a:spcBef>
                <a:spcPct val="0"/>
              </a:spcBef>
            </a:pPr>
            <a:r>
              <a:rPr lang="es" sz="1400" b="0" i="0" u="none" strike="noStrike" dirty="0">
                <a:highlight>
                  <a:srgbClr val="000000">
                    <a:alpha val="0"/>
                  </a:srgbClr>
                </a:highlight>
                <a:latin typeface="DM Sans Medium"/>
              </a:rPr>
              <a:t>Terremoto –</a:t>
            </a:r>
            <a:r>
              <a:rPr lang="es" sz="1400" b="0" i="0" u="none" strike="noStrike" dirty="0">
                <a:highlight>
                  <a:srgbClr val="000000">
                    <a:alpha val="0"/>
                  </a:srgbClr>
                </a:highlight>
                <a:latin typeface="DM Sans Bold"/>
              </a:rPr>
              <a:t> 18</a:t>
            </a:r>
          </a:p>
          <a:p>
            <a:pPr marL="380365" lvl="1" indent="-189865" rtl="0">
              <a:spcBef>
                <a:spcPct val="0"/>
              </a:spcBef>
            </a:pPr>
            <a:r>
              <a:rPr lang="es" sz="1400" b="0" i="0" u="none" strike="noStrike" dirty="0">
                <a:highlight>
                  <a:srgbClr val="000000">
                    <a:alpha val="0"/>
                  </a:srgbClr>
                </a:highlight>
                <a:latin typeface="DM Sans Medium"/>
              </a:rPr>
              <a:t>Clima invernal – </a:t>
            </a:r>
            <a:r>
              <a:rPr lang="es" sz="1400" b="0" i="0" u="none" strike="noStrike" dirty="0">
                <a:highlight>
                  <a:srgbClr val="000000">
                    <a:alpha val="0"/>
                  </a:srgbClr>
                </a:highlight>
                <a:latin typeface="DM Sans Bold"/>
              </a:rPr>
              <a:t>8</a:t>
            </a:r>
          </a:p>
          <a:p>
            <a:pPr marL="190500" lvl="1" indent="0" rtl="0">
              <a:spcBef>
                <a:spcPct val="0"/>
              </a:spcBef>
              <a:buNone/>
            </a:pPr>
            <a:r>
              <a:rPr lang="es" sz="1400" b="0" i="0" u="none" strike="noStrike" dirty="0">
                <a:solidFill>
                  <a:srgbClr val="0785F2"/>
                </a:solidFill>
                <a:highlight>
                  <a:srgbClr val="000000">
                    <a:alpha val="0"/>
                  </a:srgbClr>
                </a:highlight>
                <a:latin typeface="DM Sans Medium"/>
              </a:rPr>
              <a:t>* Mayor riesgo que el 89% de los condados de EE. UU.</a:t>
            </a:r>
          </a:p>
          <a:p>
            <a:pPr marL="0" indent="0" rtl="0">
              <a:spcBef>
                <a:spcPct val="0"/>
              </a:spcBef>
              <a:buNone/>
            </a:pPr>
            <a:r>
              <a:rPr lang="es" sz="1600" b="0" i="0" u="none" strike="noStrike" dirty="0">
                <a:highlight>
                  <a:srgbClr val="000000">
                    <a:alpha val="0"/>
                  </a:srgbClr>
                </a:highlight>
                <a:latin typeface="DM Sans Bold"/>
              </a:rPr>
              <a:t>Borough de la Península de Kenai </a:t>
            </a:r>
            <a:r>
              <a:rPr lang="es" sz="1600" b="0" i="0" u="none" strike="noStrike" dirty="0">
                <a:highlight>
                  <a:srgbClr val="000000">
                    <a:alpha val="0"/>
                  </a:srgbClr>
                </a:highlight>
                <a:latin typeface="DM Sans Medium"/>
              </a:rPr>
              <a:t>- </a:t>
            </a:r>
            <a:r>
              <a:rPr lang="es" sz="2800" b="1" i="0" u="none" strike="noStrike" dirty="0">
                <a:solidFill>
                  <a:srgbClr val="F2DC79"/>
                </a:solidFill>
                <a:highlight>
                  <a:srgbClr val="000000">
                    <a:alpha val="0"/>
                  </a:srgbClr>
                </a:highlight>
                <a:latin typeface="Open Sans"/>
              </a:rPr>
              <a:t>14</a:t>
            </a:r>
            <a:endParaRPr lang="en-US" sz="2800" dirty="0">
              <a:solidFill>
                <a:srgbClr val="F2DC79"/>
              </a:solidFill>
              <a:latin typeface="Open Sans"/>
            </a:endParaRPr>
          </a:p>
          <a:p>
            <a:pPr marL="380365" lvl="1" indent="-189865" rtl="0">
              <a:spcBef>
                <a:spcPct val="0"/>
              </a:spcBef>
            </a:pPr>
            <a:r>
              <a:rPr lang="es" sz="1400" b="0" i="0" u="none" strike="noStrike" dirty="0">
                <a:highlight>
                  <a:srgbClr val="000000">
                    <a:alpha val="0"/>
                  </a:srgbClr>
                </a:highlight>
                <a:latin typeface="DM Sans Medium"/>
              </a:rPr>
              <a:t>Avalancha– </a:t>
            </a:r>
            <a:r>
              <a:rPr lang="es" sz="1400" b="0" i="0" u="none" strike="noStrike" dirty="0">
                <a:highlight>
                  <a:srgbClr val="000000">
                    <a:alpha val="0"/>
                  </a:srgbClr>
                </a:highlight>
                <a:latin typeface="DM Sans Bold"/>
              </a:rPr>
              <a:t>60</a:t>
            </a:r>
          </a:p>
          <a:p>
            <a:pPr marL="380365" lvl="1" indent="-189865" rtl="0">
              <a:spcBef>
                <a:spcPct val="0"/>
              </a:spcBef>
            </a:pPr>
            <a:r>
              <a:rPr lang="es" sz="1400" b="0" i="0" u="none" strike="noStrike" dirty="0">
                <a:highlight>
                  <a:srgbClr val="000000">
                    <a:alpha val="0"/>
                  </a:srgbClr>
                </a:highlight>
                <a:latin typeface="DM Sans Medium"/>
              </a:rPr>
              <a:t>Actividad volcánica – </a:t>
            </a:r>
            <a:r>
              <a:rPr lang="es" sz="1400" b="0" i="0" u="none" strike="noStrike" dirty="0">
                <a:highlight>
                  <a:srgbClr val="000000">
                    <a:alpha val="0"/>
                  </a:srgbClr>
                </a:highlight>
                <a:latin typeface="DM Sans Bold"/>
              </a:rPr>
              <a:t>55</a:t>
            </a:r>
          </a:p>
          <a:p>
            <a:pPr marL="380365" lvl="1" indent="-189865" rtl="0">
              <a:spcBef>
                <a:spcPct val="0"/>
              </a:spcBef>
            </a:pPr>
            <a:r>
              <a:rPr lang="es" sz="1400" b="0" i="0" u="none" strike="noStrike" dirty="0">
                <a:highlight>
                  <a:srgbClr val="000000">
                    <a:alpha val="0"/>
                  </a:srgbClr>
                </a:highlight>
                <a:latin typeface="DM Sans Medium"/>
              </a:rPr>
              <a:t>Tsunami – </a:t>
            </a:r>
            <a:r>
              <a:rPr lang="es" sz="1400" b="0" i="0" u="none" strike="noStrike" dirty="0">
                <a:highlight>
                  <a:srgbClr val="000000">
                    <a:alpha val="0"/>
                  </a:srgbClr>
                </a:highlight>
                <a:latin typeface="DM Sans Bold"/>
              </a:rPr>
              <a:t>18</a:t>
            </a:r>
          </a:p>
          <a:p>
            <a:pPr marL="190500" lvl="1" indent="0" rtl="0">
              <a:spcBef>
                <a:spcPct val="0"/>
              </a:spcBef>
              <a:buNone/>
            </a:pPr>
            <a:r>
              <a:rPr lang="es" sz="1400" b="0" i="0" u="none" strike="noStrike" dirty="0">
                <a:solidFill>
                  <a:srgbClr val="0785F2"/>
                </a:solidFill>
                <a:highlight>
                  <a:srgbClr val="000000">
                    <a:alpha val="0"/>
                  </a:srgbClr>
                </a:highlight>
                <a:latin typeface="DM Sans Medium"/>
                <a:ea typeface="+mn-lt"/>
                <a:cs typeface="+mn-lt"/>
              </a:rPr>
              <a:t>* Mayor riesgo que el 81% de los condados de EE. UU.</a:t>
            </a:r>
            <a:endParaRPr lang="en-US" sz="1400" dirty="0">
              <a:solidFill>
                <a:schemeClr val="accent5"/>
              </a:solidFill>
            </a:endParaRPr>
          </a:p>
          <a:p>
            <a:pPr marL="0" marR="0" indent="0" rtl="0">
              <a:spcBef>
                <a:spcPct val="0"/>
              </a:spcBef>
              <a:spcAft>
                <a:spcPct val="0"/>
              </a:spcAft>
              <a:buNone/>
            </a:pPr>
            <a:r>
              <a:rPr lang="es" sz="1600" b="0" i="0" u="none" strike="noStrike" dirty="0">
                <a:highlight>
                  <a:srgbClr val="000000">
                    <a:alpha val="0"/>
                  </a:srgbClr>
                </a:highlight>
                <a:latin typeface="DM Sans Bold"/>
              </a:rPr>
              <a:t>Borough Matanuska-Susitna</a:t>
            </a:r>
            <a:r>
              <a:rPr lang="es" sz="1600" b="0" i="0" u="none" strike="noStrike" dirty="0">
                <a:highlight>
                  <a:srgbClr val="000000">
                    <a:alpha val="0"/>
                  </a:srgbClr>
                </a:highlight>
                <a:latin typeface="DM Sans Medium"/>
              </a:rPr>
              <a:t>- </a:t>
            </a:r>
            <a:r>
              <a:rPr lang="es" sz="2800" b="1" i="0" u="none" strike="noStrike" dirty="0">
                <a:solidFill>
                  <a:srgbClr val="6FACD0"/>
                </a:solidFill>
                <a:highlight>
                  <a:srgbClr val="000000">
                    <a:alpha val="0"/>
                  </a:srgbClr>
                </a:highlight>
                <a:latin typeface="Open Sans"/>
              </a:rPr>
              <a:t>10</a:t>
            </a:r>
            <a:endParaRPr lang="en-US" sz="2800" b="1" i="0" dirty="0">
              <a:solidFill>
                <a:srgbClr val="6FACD0"/>
              </a:solidFill>
              <a:effectLst/>
              <a:latin typeface="Open Sans"/>
            </a:endParaRPr>
          </a:p>
          <a:p>
            <a:pPr marL="380365" lvl="1" indent="-189865" rtl="0">
              <a:spcBef>
                <a:spcPct val="0"/>
              </a:spcBef>
            </a:pPr>
            <a:r>
              <a:rPr lang="es" sz="1400" b="0" i="0" u="none" strike="noStrike" dirty="0">
                <a:highlight>
                  <a:srgbClr val="000000">
                    <a:alpha val="0"/>
                  </a:srgbClr>
                </a:highlight>
                <a:latin typeface="DM Sans Medium"/>
              </a:rPr>
              <a:t>Avalancha– </a:t>
            </a:r>
            <a:r>
              <a:rPr lang="es" sz="1400" b="0" i="0" u="none" strike="noStrike" dirty="0">
                <a:highlight>
                  <a:srgbClr val="000000">
                    <a:alpha val="0"/>
                  </a:srgbClr>
                </a:highlight>
                <a:latin typeface="DM Sans Bold"/>
              </a:rPr>
              <a:t>38</a:t>
            </a:r>
          </a:p>
          <a:p>
            <a:pPr marL="380365" lvl="1" indent="-189865" rtl="0">
              <a:spcBef>
                <a:spcPct val="0"/>
              </a:spcBef>
            </a:pPr>
            <a:r>
              <a:rPr lang="es" sz="1400" b="0" i="0" u="none" strike="noStrike" dirty="0">
                <a:highlight>
                  <a:srgbClr val="000000">
                    <a:alpha val="0"/>
                  </a:srgbClr>
                </a:highlight>
                <a:latin typeface="DM Sans Medium"/>
              </a:rPr>
              <a:t>Terremoto –</a:t>
            </a:r>
            <a:r>
              <a:rPr lang="es" sz="1400" b="0" i="0" u="none" strike="noStrike" dirty="0">
                <a:highlight>
                  <a:srgbClr val="000000">
                    <a:alpha val="0"/>
                  </a:srgbClr>
                </a:highlight>
                <a:latin typeface="DM Sans Bold"/>
              </a:rPr>
              <a:t> 10</a:t>
            </a:r>
          </a:p>
          <a:p>
            <a:pPr marL="380365" lvl="1" indent="-189865" rtl="0">
              <a:spcBef>
                <a:spcPct val="0"/>
              </a:spcBef>
            </a:pPr>
            <a:r>
              <a:rPr lang="es" sz="1400" b="0" i="0" u="none" strike="noStrike" dirty="0">
                <a:highlight>
                  <a:srgbClr val="000000">
                    <a:alpha val="0"/>
                  </a:srgbClr>
                </a:highlight>
                <a:latin typeface="DM Sans Medium"/>
              </a:rPr>
              <a:t>Inundación fluvial– </a:t>
            </a:r>
            <a:r>
              <a:rPr lang="es" sz="1400" b="0" i="0" u="none" strike="noStrike" dirty="0">
                <a:highlight>
                  <a:srgbClr val="000000">
                    <a:alpha val="0"/>
                  </a:srgbClr>
                </a:highlight>
                <a:latin typeface="DM Sans Bold"/>
              </a:rPr>
              <a:t>4</a:t>
            </a:r>
          </a:p>
          <a:p>
            <a:pPr marL="190500" lvl="1" indent="0" rtl="0">
              <a:spcBef>
                <a:spcPct val="0"/>
              </a:spcBef>
              <a:buNone/>
            </a:pPr>
            <a:r>
              <a:rPr lang="es" sz="1400" b="0" i="0" u="none" strike="noStrike" dirty="0">
                <a:solidFill>
                  <a:srgbClr val="0785F2"/>
                </a:solidFill>
                <a:highlight>
                  <a:srgbClr val="000000">
                    <a:alpha val="0"/>
                  </a:srgbClr>
                </a:highlight>
                <a:latin typeface="DM Sans Medium"/>
                <a:ea typeface="+mn-lt"/>
                <a:cs typeface="+mn-lt"/>
              </a:rPr>
              <a:t>* Mayor riesgo que el 54% de los condados de EE. UU.</a:t>
            </a:r>
            <a:endParaRPr lang="en-US" sz="1400" dirty="0">
              <a:solidFill>
                <a:schemeClr val="accent5"/>
              </a:solidFill>
              <a:effectLst/>
              <a:latin typeface="DM Sans Bold"/>
              <a:ea typeface="Calibri" panose="020F0502020204030204" pitchFamily="34" charset="0"/>
            </a:endParaRPr>
          </a:p>
          <a:p>
            <a:pPr marL="0" indent="0" algn="r">
              <a:spcBef>
                <a:spcPct val="0"/>
              </a:spcBef>
              <a:buNone/>
            </a:pPr>
            <a:endParaRPr lang="en-US" sz="1600" dirty="0">
              <a:latin typeface="Calibri" panose="020F0502020204030204" pitchFamily="34" charset="0"/>
            </a:endParaRPr>
          </a:p>
          <a:p>
            <a:pPr marL="189865" indent="-189865"/>
            <a:endParaRPr lang="en-US" sz="1600" dirty="0"/>
          </a:p>
        </p:txBody>
      </p:sp>
      <p:pic>
        <p:nvPicPr>
          <p:cNvPr id="4" name="Picture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953E2EC-C421-4A72-43DA-6A4CE7B82347}"/>
              </a:ext>
            </a:extLst>
          </p:cNvPr>
          <p:cNvPicPr>
            <a:picLocks noChangeAspect="1"/>
          </p:cNvPicPr>
          <p:nvPr/>
        </p:nvPicPr>
        <p:blipFill>
          <a:blip r:embed="rId3"/>
          <a:stretch>
            <a:fillRect/>
          </a:stretch>
        </p:blipFill>
        <p:spPr>
          <a:xfrm>
            <a:off x="5080000" y="249077"/>
            <a:ext cx="7112000" cy="6096000"/>
          </a:xfrm>
          <a:prstGeom prst="rect">
            <a:avLst/>
          </a:prstGeom>
        </p:spPr>
      </p:pic>
    </p:spTree>
    <p:extLst>
      <p:ext uri="{BB962C8B-B14F-4D97-AF65-F5344CB8AC3E}">
        <p14:creationId xmlns:p14="http://schemas.microsoft.com/office/powerpoint/2010/main" val="398377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extLst mod="1">
    <p:ext uri="{6950BFC3-D8DA-4A85-94F7-54DA5524770B}">
      <p188:commentRel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188="http://schemas.microsoft.com/office/powerpoint/2018/8/main" r:id="rId4"/>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1"/>
            <a:ext cx="10933545" cy="762000"/>
          </a:xfrm>
        </p:spPr>
        <p:txBody>
          <a:bodyPr>
            <a:noAutofit/>
          </a:bodyPr>
          <a:lstStyle/>
          <a:p>
            <a:pPr rtl="0"/>
            <a:r>
              <a:rPr lang="es" sz="2500" b="1" i="0" u="none" strike="noStrike">
                <a:highlight>
                  <a:srgbClr val="000000">
                    <a:alpha val="0"/>
                  </a:srgbClr>
                </a:highlight>
                <a:latin typeface="DM Sans"/>
              </a:rPr>
              <a:t> Necesidades de mitigación identificadas en el análisis de peligros con ejemplos de actividades</a:t>
            </a:r>
            <a:endParaRPr lang="en-US"/>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15</a:t>
            </a:r>
            <a:endParaRPr lang="en-US"/>
          </a:p>
        </p:txBody>
      </p:sp>
      <p:sp>
        <p:nvSpPr>
          <p:cNvPr id="8" name="Text Placeholder 7"/>
          <p:cNvSpPr>
            <a:spLocks noGrp="1"/>
          </p:cNvSpPr>
          <p:nvPr>
            <p:ph type="body" sz="quarter" idx="25"/>
          </p:nvPr>
        </p:nvSpPr>
        <p:spPr>
          <a:xfrm>
            <a:off x="600961" y="2065901"/>
            <a:ext cx="2881086" cy="1293825"/>
          </a:xfrm>
        </p:spPr>
        <p:txBody>
          <a:bodyPr vert="horz" lIns="0" tIns="45720" rIns="0" bIns="45720" rtlCol="0" anchor="t">
            <a:noAutofit/>
          </a:bodyPr>
          <a:lstStyle/>
          <a:p>
            <a:pPr marL="189865" indent="-189865" rtl="0">
              <a:spcBef>
                <a:spcPts val="1000"/>
              </a:spcBef>
              <a:buFont typeface="Arial" panose="020B0604020202020204" pitchFamily="34" charset="0"/>
              <a:buChar char="•"/>
              <a:defRPr/>
            </a:pPr>
            <a:r>
              <a:rPr lang="es" sz="1100" b="0" i="0" u="none" strike="noStrike">
                <a:highlight>
                  <a:srgbClr val="000000">
                    <a:alpha val="0"/>
                  </a:srgbClr>
                </a:highlight>
                <a:latin typeface="DM Sans Medium"/>
              </a:rPr>
              <a:t>Aplicar </a:t>
            </a:r>
            <a:r>
              <a:rPr lang="es" sz="1100" b="0" i="0" u="none" strike="noStrike">
                <a:solidFill>
                  <a:srgbClr val="0785F2"/>
                </a:solidFill>
                <a:highlight>
                  <a:srgbClr val="000000">
                    <a:alpha val="0"/>
                  </a:srgbClr>
                </a:highlight>
                <a:latin typeface="DM Sans Medium"/>
              </a:rPr>
              <a:t>nuevas leyes de zonificación </a:t>
            </a:r>
            <a:r>
              <a:rPr lang="es" sz="1100" b="0" i="0" u="none" strike="noStrike">
                <a:highlight>
                  <a:srgbClr val="000000">
                    <a:alpha val="0"/>
                  </a:srgbClr>
                </a:highlight>
                <a:latin typeface="DM Sans Medium"/>
              </a:rPr>
              <a:t>y adoptar </a:t>
            </a:r>
            <a:r>
              <a:rPr lang="es" sz="1100" b="0" i="0" u="none" strike="noStrike">
                <a:solidFill>
                  <a:srgbClr val="0785F2"/>
                </a:solidFill>
                <a:highlight>
                  <a:srgbClr val="000000">
                    <a:alpha val="0"/>
                  </a:srgbClr>
                </a:highlight>
                <a:latin typeface="DM Sans Medium"/>
              </a:rPr>
              <a:t>normas de planificación más estrictas</a:t>
            </a:r>
            <a:endParaRPr lang="en-US" dirty="0">
              <a:solidFill>
                <a:schemeClr val="accent5"/>
              </a:solidFill>
            </a:endParaRPr>
          </a:p>
          <a:p>
            <a:pPr marL="189865" indent="-189865" rtl="0">
              <a:spcBef>
                <a:spcPts val="1000"/>
              </a:spcBef>
              <a:buFont typeface="Arial" panose="020B0604020202020204" pitchFamily="34" charset="0"/>
              <a:buChar char="•"/>
              <a:defRPr/>
            </a:pPr>
            <a:r>
              <a:rPr lang="es" sz="1100" b="0" i="0" u="none" strike="noStrike" dirty="0">
                <a:solidFill>
                  <a:srgbClr val="000000"/>
                </a:solidFill>
                <a:highlight>
                  <a:srgbClr val="000000">
                    <a:alpha val="0"/>
                  </a:srgbClr>
                </a:highlight>
                <a:latin typeface="DM Sans Medium"/>
              </a:rPr>
              <a:t>Hacer que las comunidades locales adopten las normas más recientes del </a:t>
            </a:r>
            <a:r>
              <a:rPr lang="es" sz="1100" b="0" i="0" u="none" strike="noStrike" dirty="0">
                <a:solidFill>
                  <a:srgbClr val="0785F2"/>
                </a:solidFill>
                <a:highlight>
                  <a:srgbClr val="000000">
                    <a:alpha val="0"/>
                  </a:srgbClr>
                </a:highlight>
                <a:latin typeface="DM Sans Medium"/>
              </a:rPr>
              <a:t>Código Internacional de la Construcción (IBC, por sus siglas en inglés) </a:t>
            </a:r>
            <a:r>
              <a:rPr lang="es" sz="1100" b="0" i="0" u="none" strike="noStrike" dirty="0">
                <a:solidFill>
                  <a:srgbClr val="000000"/>
                </a:solidFill>
                <a:highlight>
                  <a:srgbClr val="000000">
                    <a:alpha val="0"/>
                  </a:srgbClr>
                </a:highlight>
                <a:latin typeface="DM Sans Medium"/>
              </a:rPr>
              <a:t>para las futuras construcciones</a:t>
            </a:r>
          </a:p>
        </p:txBody>
      </p:sp>
      <p:sp>
        <p:nvSpPr>
          <p:cNvPr id="9" name="Text Placeholder 8"/>
          <p:cNvSpPr>
            <a:spLocks noGrp="1"/>
          </p:cNvSpPr>
          <p:nvPr>
            <p:ph type="body" sz="quarter" idx="26"/>
          </p:nvPr>
        </p:nvSpPr>
        <p:spPr>
          <a:xfrm>
            <a:off x="603250" y="1277183"/>
            <a:ext cx="3705703" cy="792604"/>
          </a:xfrm>
        </p:spPr>
        <p:txBody>
          <a:bodyPr>
            <a:noAutofit/>
          </a:bodyPr>
          <a:lstStyle/>
          <a:p>
            <a:pPr rtl="0"/>
            <a:r>
              <a:rPr lang="es" sz="2600" b="1" i="0" u="none" strike="noStrike">
                <a:highlight>
                  <a:srgbClr val="000000">
                    <a:alpha val="0"/>
                  </a:srgbClr>
                </a:highlight>
                <a:latin typeface="DM Sans"/>
              </a:rPr>
              <a:t>Códigos de planificación y construcción</a:t>
            </a:r>
          </a:p>
        </p:txBody>
      </p:sp>
      <p:sp>
        <p:nvSpPr>
          <p:cNvPr id="14" name="Text Placeholder 13"/>
          <p:cNvSpPr>
            <a:spLocks noGrp="1"/>
          </p:cNvSpPr>
          <p:nvPr>
            <p:ph type="body" sz="quarter" idx="31"/>
          </p:nvPr>
        </p:nvSpPr>
        <p:spPr>
          <a:xfrm>
            <a:off x="2477331" y="4291007"/>
            <a:ext cx="2881086" cy="1293825"/>
          </a:xfrm>
        </p:spPr>
        <p:txBody>
          <a:bodyPr vert="horz" lIns="0" tIns="45720" rIns="0" bIns="45720" rtlCol="0" anchor="t">
            <a:noAutofit/>
          </a:bodyPr>
          <a:lstStyle/>
          <a:p>
            <a:pPr marL="189865" marR="0" lvl="0" indent="-189865" algn="l" defTabSz="914363" rtl="0" eaLnBrk="1" fontAlgn="auto" latinLnBrk="0" hangingPunct="1">
              <a:lnSpc>
                <a:spcPct val="110000"/>
              </a:lnSpc>
              <a:spcBef>
                <a:spcPts val="1000"/>
              </a:spcBef>
              <a:spcAft>
                <a:spcPct val="0"/>
              </a:spcAft>
              <a:buClrTx/>
              <a:buSzTx/>
              <a:buFont typeface="Arial" panose="020B0604020202020204" pitchFamily="34" charset="0"/>
              <a:buChar char="•"/>
              <a:defRPr/>
            </a:pPr>
            <a:r>
              <a:rPr kumimoji="0" lang="es" sz="1100" b="0" i="0" u="none" strike="noStrike" kern="1200" cap="none" spc="0" normalizeH="0" baseline="0" noProof="0">
                <a:solidFill>
                  <a:srgbClr val="000000"/>
                </a:solidFill>
                <a:highlight>
                  <a:srgbClr val="000000">
                    <a:alpha val="0"/>
                  </a:srgbClr>
                </a:highlight>
                <a:uLnTx/>
                <a:uFillTx/>
                <a:latin typeface="DM Sans Medium"/>
              </a:rPr>
              <a:t>Apoyar a las comunidades vulnerables para que participen en el </a:t>
            </a:r>
            <a:r>
              <a:rPr kumimoji="0" lang="es" sz="1100" b="0" i="0" u="none" strike="noStrike" kern="1200" cap="none" spc="0" normalizeH="0" baseline="0" noProof="0">
                <a:solidFill>
                  <a:srgbClr val="0785F2"/>
                </a:solidFill>
                <a:highlight>
                  <a:srgbClr val="000000">
                    <a:alpha val="0"/>
                  </a:srgbClr>
                </a:highlight>
                <a:uLnTx/>
                <a:uFillTx/>
                <a:latin typeface="DM Sans Medium"/>
              </a:rPr>
              <a:t>Programa de Preparación para Tsunamis de la NOAA</a:t>
            </a:r>
            <a:endParaRPr lang="en-US"/>
          </a:p>
          <a:p>
            <a:pPr marL="189865" marR="0" lvl="0" indent="-189865" algn="l" defTabSz="914363" rtl="0" eaLnBrk="1" fontAlgn="auto" latinLnBrk="0" hangingPunct="1">
              <a:lnSpc>
                <a:spcPct val="110000"/>
              </a:lnSpc>
              <a:spcBef>
                <a:spcPts val="1000"/>
              </a:spcBef>
              <a:spcAft>
                <a:spcPct val="0"/>
              </a:spcAft>
              <a:buClrTx/>
              <a:buSzTx/>
              <a:buFont typeface="Arial" panose="020B0604020202020204" pitchFamily="34" charset="0"/>
              <a:buChar char="•"/>
              <a:defRPr/>
            </a:pPr>
            <a:r>
              <a:rPr kumimoji="0" lang="es" sz="1100" b="0" i="0" u="none" strike="noStrike" kern="1200" cap="none" spc="0" normalizeH="0" baseline="0" noProof="0">
                <a:solidFill>
                  <a:srgbClr val="000000"/>
                </a:solidFill>
                <a:highlight>
                  <a:srgbClr val="000000">
                    <a:alpha val="0"/>
                  </a:srgbClr>
                </a:highlight>
                <a:uLnTx/>
                <a:uFillTx/>
                <a:latin typeface="DM Sans Medium"/>
              </a:rPr>
              <a:t>Proporcionar </a:t>
            </a:r>
            <a:r>
              <a:rPr kumimoji="0" lang="es" sz="1100" b="0" i="0" u="none" strike="noStrike" kern="1200" cap="none" spc="0" normalizeH="0" baseline="0" noProof="0">
                <a:solidFill>
                  <a:srgbClr val="0785F2"/>
                </a:solidFill>
                <a:highlight>
                  <a:srgbClr val="000000">
                    <a:alpha val="0"/>
                  </a:srgbClr>
                </a:highlight>
                <a:uLnTx/>
                <a:uFillTx/>
                <a:latin typeface="DM Sans Medium"/>
              </a:rPr>
              <a:t>capacidad </a:t>
            </a:r>
            <a:r>
              <a:rPr kumimoji="0" lang="es" sz="1100" b="0" i="0" u="none" strike="noStrike" kern="1200" cap="none" spc="0" normalizeH="0" baseline="0" noProof="0">
                <a:solidFill>
                  <a:srgbClr val="000000"/>
                </a:solidFill>
                <a:highlight>
                  <a:srgbClr val="000000">
                    <a:alpha val="0"/>
                  </a:srgbClr>
                </a:highlight>
                <a:uLnTx/>
                <a:uFillTx/>
                <a:latin typeface="DM Sans Medium"/>
              </a:rPr>
              <a:t>a las comunidades locales para realizar análisis </a:t>
            </a:r>
            <a:r>
              <a:rPr kumimoji="0" lang="es" sz="1100" b="0" i="0" u="none" strike="noStrike" kern="1200" cap="none" spc="0" normalizeH="0" baseline="0" noProof="0">
                <a:solidFill>
                  <a:srgbClr val="0785F2"/>
                </a:solidFill>
                <a:highlight>
                  <a:srgbClr val="000000">
                    <a:alpha val="0"/>
                  </a:srgbClr>
                </a:highlight>
                <a:uLnTx/>
                <a:uFillTx/>
                <a:latin typeface="DM Sans Medium"/>
              </a:rPr>
              <a:t>para los procesos de certificación y los esfuerzos de planificación local</a:t>
            </a:r>
            <a:endParaRPr lang="en-US" sz="1100" b="0" i="0" u="none" strike="noStrike" kern="1200" cap="none" spc="0" normalizeH="0" baseline="0" noProof="0">
              <a:ln>
                <a:noFill/>
              </a:ln>
              <a:solidFill>
                <a:schemeClr val="accent5"/>
              </a:solidFill>
              <a:effectLst/>
              <a:uLnTx/>
              <a:uFillTx/>
              <a:latin typeface="DM Sans Medium"/>
            </a:endParaRPr>
          </a:p>
        </p:txBody>
      </p:sp>
      <p:sp>
        <p:nvSpPr>
          <p:cNvPr id="15" name="Text Placeholder 14"/>
          <p:cNvSpPr>
            <a:spLocks noGrp="1"/>
          </p:cNvSpPr>
          <p:nvPr>
            <p:ph type="body" sz="quarter" idx="32"/>
          </p:nvPr>
        </p:nvSpPr>
        <p:spPr>
          <a:xfrm>
            <a:off x="2477331" y="3452465"/>
            <a:ext cx="3677380" cy="792604"/>
          </a:xfrm>
        </p:spPr>
        <p:txBody>
          <a:bodyPr>
            <a:noAutofit/>
          </a:bodyPr>
          <a:lstStyle/>
          <a:p>
            <a:pPr rtl="0"/>
            <a:r>
              <a:rPr lang="es" sz="2600" b="1" i="0" u="none" strike="noStrike">
                <a:highlight>
                  <a:srgbClr val="000000">
                    <a:alpha val="0"/>
                  </a:srgbClr>
                </a:highlight>
                <a:latin typeface="DM Sans"/>
              </a:rPr>
              <a:t>Creación de capacidades</a:t>
            </a:r>
          </a:p>
        </p:txBody>
      </p:sp>
      <p:sp>
        <p:nvSpPr>
          <p:cNvPr id="30" name="Text Placeholder 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AFD7272-3449-ABD2-55EF-E46CC3744286}"/>
              </a:ext>
            </a:extLst>
          </p:cNvPr>
          <p:cNvSpPr txBox="1"/>
          <p:nvPr/>
        </p:nvSpPr>
        <p:spPr>
          <a:xfrm>
            <a:off x="7582636" y="1810184"/>
            <a:ext cx="2881086" cy="1293825"/>
          </a:xfrm>
          <a:prstGeom prst="rect">
            <a:avLst/>
          </a:prstGeom>
        </p:spPr>
        <p:txBody>
          <a:bodyPr vert="horz" lIns="0" tIns="45720" rIns="0" bIns="45720" rtlCol="0">
            <a:noAutofit/>
          </a:bodyPr>
          <a:lstStyle>
            <a:lvl1pPr marL="0" indent="0" algn="l" defTabSz="914363" rtl="0" eaLnBrk="1" latinLnBrk="0" hangingPunct="1">
              <a:lnSpc>
                <a:spcPct val="110000"/>
              </a:lnSpc>
              <a:spcBef>
                <a:spcPts val="500"/>
              </a:spcBef>
              <a:spcAft>
                <a:spcPct val="0"/>
              </a:spcAft>
              <a:buFont typeface="Arial" panose="020B0604020202020204" pitchFamily="34" charset="0"/>
              <a:buNone/>
              <a:defRPr sz="1167" b="0" i="0" kern="1200">
                <a:solidFill>
                  <a:schemeClr val="tx1"/>
                </a:solidFill>
                <a:latin typeface="+mn-lt"/>
                <a:ea typeface="DM Sans Medium" charset="0"/>
                <a:cs typeface="DM Sans Medium" charset="0"/>
              </a:defRPr>
            </a:lvl1pPr>
            <a:lvl2pPr marL="190492" indent="0" algn="l" defTabSz="914363" rtl="0" eaLnBrk="1" latinLnBrk="0" hangingPunct="1">
              <a:lnSpc>
                <a:spcPct val="110000"/>
              </a:lnSpc>
              <a:spcBef>
                <a:spcPts val="333"/>
              </a:spcBef>
              <a:spcAft>
                <a:spcPct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ct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ct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ct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492" indent="-190492" rtl="0">
              <a:spcBef>
                <a:spcPts val="1000"/>
              </a:spcBef>
              <a:buFont typeface="Arial" panose="020B0604020202020204" pitchFamily="34" charset="0"/>
              <a:buChar char="•"/>
              <a:defRPr/>
            </a:pPr>
            <a:r>
              <a:rPr lang="es" sz="1100" b="0" i="0" u="none" strike="noStrike" dirty="0">
                <a:solidFill>
                  <a:srgbClr val="000000"/>
                </a:solidFill>
                <a:highlight>
                  <a:srgbClr val="000000">
                    <a:alpha val="0"/>
                  </a:srgbClr>
                </a:highlight>
                <a:latin typeface="DM Sans Medium"/>
              </a:rPr>
              <a:t>Mejorar los </a:t>
            </a:r>
            <a:r>
              <a:rPr lang="es" sz="1100" b="0" i="0" u="none" strike="noStrike" dirty="0">
                <a:solidFill>
                  <a:srgbClr val="0785F2"/>
                </a:solidFill>
                <a:highlight>
                  <a:srgbClr val="000000">
                    <a:alpha val="0"/>
                  </a:srgbClr>
                </a:highlight>
                <a:latin typeface="DM Sans Medium"/>
              </a:rPr>
              <a:t>sistemas de alerta de tsunamis </a:t>
            </a:r>
            <a:r>
              <a:rPr lang="es" sz="1100" b="0" i="0" u="none" strike="noStrike" dirty="0">
                <a:solidFill>
                  <a:srgbClr val="000000"/>
                </a:solidFill>
                <a:highlight>
                  <a:srgbClr val="000000">
                    <a:alpha val="0"/>
                  </a:srgbClr>
                </a:highlight>
                <a:latin typeface="DM Sans Medium"/>
              </a:rPr>
              <a:t>(puntualidad y mantenimiento).</a:t>
            </a:r>
          </a:p>
          <a:p>
            <a:endParaRPr lang="en-US" dirty="0"/>
          </a:p>
        </p:txBody>
      </p:sp>
      <p:sp>
        <p:nvSpPr>
          <p:cNvPr id="31" name="Text Placeholder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FE5E12C-67C6-A267-1957-B60E0D0E0606}"/>
              </a:ext>
            </a:extLst>
          </p:cNvPr>
          <p:cNvSpPr txBox="1"/>
          <p:nvPr/>
        </p:nvSpPr>
        <p:spPr>
          <a:xfrm>
            <a:off x="7671200" y="1276148"/>
            <a:ext cx="2867823" cy="792604"/>
          </a:xfrm>
          <a:prstGeom prst="rect">
            <a:avLst/>
          </a:prstGeom>
        </p:spPr>
        <p:txBody>
          <a:bodyPr vert="horz" lIns="0" tIns="45720" rIns="0" bIns="45720" rtlCol="0" anchor="b">
            <a:noAutofit/>
          </a:bodyPr>
          <a:lstStyle>
            <a:lvl1pPr marL="0" indent="0" algn="l" defTabSz="914363" rtl="0" eaLnBrk="1" latinLnBrk="0" hangingPunct="1">
              <a:lnSpc>
                <a:spcPct val="90000"/>
              </a:lnSpc>
              <a:spcBef>
                <a:spcPct val="0"/>
              </a:spcBef>
              <a:spcAft>
                <a:spcPct val="0"/>
              </a:spcAft>
              <a:buFont typeface="Arial" panose="020B0604020202020204" pitchFamily="34" charset="0"/>
              <a:buNone/>
              <a:defRPr sz="2667" b="1" i="0" kern="1200">
                <a:solidFill>
                  <a:srgbClr val="0785F2"/>
                </a:solidFill>
                <a:latin typeface="DM Sans" charset="0"/>
                <a:ea typeface="DM Sans" charset="0"/>
                <a:cs typeface="DM Sans" charset="0"/>
              </a:defRPr>
            </a:lvl1pPr>
            <a:lvl2pPr marL="190492" indent="0" algn="l" defTabSz="914363" rtl="0" eaLnBrk="1" latinLnBrk="0" hangingPunct="1">
              <a:lnSpc>
                <a:spcPct val="110000"/>
              </a:lnSpc>
              <a:spcBef>
                <a:spcPts val="333"/>
              </a:spcBef>
              <a:spcAft>
                <a:spcPct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ct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ct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ct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600" b="1" i="0" u="none" strike="noStrike">
                <a:highlight>
                  <a:srgbClr val="000000">
                    <a:alpha val="0"/>
                  </a:srgbClr>
                </a:highlight>
                <a:latin typeface="DM Sans"/>
              </a:rPr>
              <a:t>Sistemas de alertas</a:t>
            </a:r>
          </a:p>
          <a:p>
            <a:endParaRPr lang="en-US" sz="2650"/>
          </a:p>
        </p:txBody>
      </p:sp>
      <p:sp>
        <p:nvSpPr>
          <p:cNvPr id="32" name="Text Placeholder 1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3EECE07-6D0E-6AB3-13D1-13E77D12776E}"/>
              </a:ext>
            </a:extLst>
          </p:cNvPr>
          <p:cNvSpPr txBox="1"/>
          <p:nvPr/>
        </p:nvSpPr>
        <p:spPr>
          <a:xfrm>
            <a:off x="6754709" y="4381762"/>
            <a:ext cx="2881086" cy="1293825"/>
          </a:xfrm>
          <a:prstGeom prst="rect">
            <a:avLst/>
          </a:prstGeom>
        </p:spPr>
        <p:txBody>
          <a:bodyPr vert="horz" lIns="0" tIns="45720" rIns="0" bIns="45720" rtlCol="0" anchor="t">
            <a:noAutofit/>
          </a:bodyPr>
          <a:lstStyle>
            <a:lvl1pPr marL="0" indent="0" algn="l" defTabSz="914363" rtl="0" eaLnBrk="1" latinLnBrk="0" hangingPunct="1">
              <a:lnSpc>
                <a:spcPct val="110000"/>
              </a:lnSpc>
              <a:spcBef>
                <a:spcPts val="500"/>
              </a:spcBef>
              <a:spcAft>
                <a:spcPct val="0"/>
              </a:spcAft>
              <a:buFont typeface="Arial" panose="020B0604020202020204" pitchFamily="34" charset="0"/>
              <a:buNone/>
              <a:defRPr sz="1167" b="0" i="0" kern="1200">
                <a:solidFill>
                  <a:schemeClr val="tx1"/>
                </a:solidFill>
                <a:latin typeface="+mn-lt"/>
                <a:ea typeface="DM Sans Medium" charset="0"/>
                <a:cs typeface="DM Sans Medium" charset="0"/>
              </a:defRPr>
            </a:lvl1pPr>
            <a:lvl2pPr marL="190492" indent="0" algn="l" defTabSz="914363" rtl="0" eaLnBrk="1" latinLnBrk="0" hangingPunct="1">
              <a:lnSpc>
                <a:spcPct val="110000"/>
              </a:lnSpc>
              <a:spcBef>
                <a:spcPts val="333"/>
              </a:spcBef>
              <a:spcAft>
                <a:spcPct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ct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ct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ct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9865" indent="-189865" rtl="0">
              <a:spcBef>
                <a:spcPts val="1000"/>
              </a:spcBef>
              <a:buFont typeface="Arial" panose="020B0604020202020204" pitchFamily="34" charset="0"/>
              <a:buChar char="•"/>
              <a:defRPr/>
            </a:pPr>
            <a:r>
              <a:rPr kumimoji="0" lang="es" sz="1100" b="0" i="0" u="none" strike="noStrike" kern="1200" cap="none" spc="0" normalizeH="0" baseline="0" noProof="0" dirty="0">
                <a:solidFill>
                  <a:srgbClr val="0785F2"/>
                </a:solidFill>
                <a:highlight>
                  <a:srgbClr val="000000">
                    <a:alpha val="0"/>
                  </a:srgbClr>
                </a:highlight>
                <a:uLnTx/>
                <a:uFillTx/>
                <a:latin typeface="DM Sans Medium"/>
                <a:ea typeface="+mn-ea"/>
                <a:cs typeface="+mn-cs"/>
              </a:rPr>
              <a:t>Mejorar la capacidad de modelización y los acuerdos de intercambio de datos</a:t>
            </a:r>
            <a:endParaRPr lang="en-US" sz="1100" b="0" i="0" u="none" strike="noStrike" kern="1200" cap="none" spc="0" normalizeH="0" baseline="0" noProof="0" dirty="0">
              <a:ln>
                <a:noFill/>
              </a:ln>
              <a:solidFill>
                <a:schemeClr val="accent5"/>
              </a:solidFill>
              <a:effectLst/>
              <a:uLnTx/>
              <a:uFillTx/>
              <a:latin typeface="DM Sans Medium"/>
              <a:ea typeface="+mn-ea"/>
              <a:cs typeface="+mn-cs"/>
            </a:endParaRPr>
          </a:p>
          <a:p>
            <a:pPr marL="189865" indent="-189865" rtl="0">
              <a:spcBef>
                <a:spcPts val="1000"/>
              </a:spcBef>
              <a:buFont typeface="Arial" panose="020B0604020202020204" pitchFamily="34" charset="0"/>
              <a:buChar char="•"/>
              <a:defRPr/>
            </a:pPr>
            <a:r>
              <a:rPr lang="es" sz="1100" b="0" i="0" u="none" strike="noStrike" dirty="0">
                <a:solidFill>
                  <a:srgbClr val="000000"/>
                </a:solidFill>
                <a:highlight>
                  <a:srgbClr val="000000">
                    <a:alpha val="0"/>
                  </a:srgbClr>
                </a:highlight>
                <a:latin typeface="DM Sans Medium"/>
              </a:rPr>
              <a:t>Realizar </a:t>
            </a:r>
            <a:r>
              <a:rPr lang="es" sz="1100" b="0" i="0" u="none" strike="noStrike" dirty="0">
                <a:solidFill>
                  <a:srgbClr val="0785F2"/>
                </a:solidFill>
                <a:highlight>
                  <a:srgbClr val="000000">
                    <a:alpha val="0"/>
                  </a:srgbClr>
                </a:highlight>
                <a:latin typeface="DM Sans Medium"/>
              </a:rPr>
              <a:t>análisis sísmicos y estructurales </a:t>
            </a:r>
            <a:r>
              <a:rPr lang="es" sz="1100" b="0" i="0" u="none" strike="noStrike" dirty="0">
                <a:solidFill>
                  <a:srgbClr val="000000"/>
                </a:solidFill>
                <a:highlight>
                  <a:srgbClr val="000000">
                    <a:alpha val="0"/>
                  </a:srgbClr>
                </a:highlight>
                <a:latin typeface="DM Sans Medium"/>
              </a:rPr>
              <a:t>para instalaciones críticas</a:t>
            </a:r>
          </a:p>
          <a:p>
            <a:pPr marL="189865" indent="-189865" rtl="0">
              <a:spcBef>
                <a:spcPts val="1000"/>
              </a:spcBef>
              <a:buFont typeface="Arial" panose="020B0604020202020204" pitchFamily="34" charset="0"/>
              <a:buChar char="•"/>
              <a:defRPr/>
            </a:pPr>
            <a:r>
              <a:rPr lang="es" sz="1100" b="0" i="0" u="none" strike="noStrike" dirty="0">
                <a:highlight>
                  <a:srgbClr val="000000">
                    <a:alpha val="0"/>
                  </a:srgbClr>
                </a:highlight>
                <a:latin typeface="DM Sans Medium"/>
              </a:rPr>
              <a:t>Realizar una </a:t>
            </a:r>
            <a:r>
              <a:rPr lang="es" sz="1100" b="0" i="0" u="none" strike="noStrike" dirty="0">
                <a:solidFill>
                  <a:srgbClr val="0785F2"/>
                </a:solidFill>
                <a:highlight>
                  <a:srgbClr val="000000">
                    <a:alpha val="0"/>
                  </a:srgbClr>
                </a:highlight>
                <a:latin typeface="DM Sans Medium"/>
              </a:rPr>
              <a:t>cartografía completa de las inundaciones</a:t>
            </a:r>
          </a:p>
          <a:p>
            <a:pPr>
              <a:spcBef>
                <a:spcPts val="1000"/>
              </a:spcBef>
              <a:defRPr/>
            </a:pPr>
            <a:endParaRPr lang="en-US" sz="1100" dirty="0">
              <a:solidFill>
                <a:srgbClr val="000000"/>
              </a:solidFill>
              <a:latin typeface="DM Sans Medium"/>
            </a:endParaRPr>
          </a:p>
        </p:txBody>
      </p:sp>
      <p:sp>
        <p:nvSpPr>
          <p:cNvPr id="33" name="Text Placeholder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99A2577-E448-C73D-9CFC-DBDCE6D3847C}"/>
              </a:ext>
            </a:extLst>
          </p:cNvPr>
          <p:cNvSpPr txBox="1"/>
          <p:nvPr/>
        </p:nvSpPr>
        <p:spPr>
          <a:xfrm>
            <a:off x="6754709" y="3452465"/>
            <a:ext cx="3984988" cy="792604"/>
          </a:xfrm>
          <a:prstGeom prst="rect">
            <a:avLst/>
          </a:prstGeom>
        </p:spPr>
        <p:txBody>
          <a:bodyPr vert="horz" lIns="0" tIns="45720" rIns="0" bIns="45720" rtlCol="0" anchor="b">
            <a:noAutofit/>
          </a:bodyPr>
          <a:lstStyle>
            <a:lvl1pPr marL="0" indent="0" algn="l" defTabSz="914363" rtl="0" eaLnBrk="1" latinLnBrk="0" hangingPunct="1">
              <a:lnSpc>
                <a:spcPct val="90000"/>
              </a:lnSpc>
              <a:spcBef>
                <a:spcPct val="0"/>
              </a:spcBef>
              <a:spcAft>
                <a:spcPct val="0"/>
              </a:spcAft>
              <a:buFont typeface="Arial" panose="020B0604020202020204" pitchFamily="34" charset="0"/>
              <a:buNone/>
              <a:defRPr sz="2667" b="1" i="0" kern="1200">
                <a:solidFill>
                  <a:srgbClr val="0785F2"/>
                </a:solidFill>
                <a:latin typeface="DM Sans" charset="0"/>
                <a:ea typeface="DM Sans" charset="0"/>
                <a:cs typeface="DM Sans" charset="0"/>
              </a:defRPr>
            </a:lvl1pPr>
            <a:lvl2pPr marL="190492" indent="0" algn="l" defTabSz="914363" rtl="0" eaLnBrk="1" latinLnBrk="0" hangingPunct="1">
              <a:lnSpc>
                <a:spcPct val="110000"/>
              </a:lnSpc>
              <a:spcBef>
                <a:spcPts val="333"/>
              </a:spcBef>
              <a:spcAft>
                <a:spcPct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ct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ct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ct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600" b="1" i="0" u="none" strike="noStrike">
                <a:highlight>
                  <a:srgbClr val="000000">
                    <a:alpha val="0"/>
                  </a:srgbClr>
                </a:highlight>
                <a:latin typeface="DM Sans"/>
              </a:rPr>
              <a:t>Cartografía y modelización</a:t>
            </a:r>
          </a:p>
        </p:txBody>
      </p:sp>
      <p:sp>
        <p:nvSpPr>
          <p:cNvPr id="36" name="Text Placeholder 1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0AC01F6-8233-4D1D-756B-615E84CDFCF5}"/>
              </a:ext>
            </a:extLst>
          </p:cNvPr>
          <p:cNvSpPr txBox="1"/>
          <p:nvPr/>
        </p:nvSpPr>
        <p:spPr>
          <a:xfrm>
            <a:off x="4708798" y="2135393"/>
            <a:ext cx="2881086" cy="1293825"/>
          </a:xfrm>
          <a:prstGeom prst="rect">
            <a:avLst/>
          </a:prstGeom>
        </p:spPr>
        <p:txBody>
          <a:bodyPr vert="horz" lIns="0" tIns="45720" rIns="0" bIns="45720" rtlCol="0" anchor="t">
            <a:noAutofit/>
          </a:bodyPr>
          <a:lstStyle>
            <a:lvl1pPr marL="0" indent="0" algn="l" defTabSz="914363" rtl="0" eaLnBrk="1" latinLnBrk="0" hangingPunct="1">
              <a:lnSpc>
                <a:spcPct val="110000"/>
              </a:lnSpc>
              <a:spcBef>
                <a:spcPts val="500"/>
              </a:spcBef>
              <a:spcAft>
                <a:spcPct val="0"/>
              </a:spcAft>
              <a:buFont typeface="Arial" panose="020B0604020202020204" pitchFamily="34" charset="0"/>
              <a:buNone/>
              <a:defRPr sz="1167" b="0" i="0" kern="1200">
                <a:solidFill>
                  <a:schemeClr val="tx1"/>
                </a:solidFill>
                <a:latin typeface="+mn-lt"/>
                <a:ea typeface="DM Sans Medium" charset="0"/>
                <a:cs typeface="DM Sans Medium" charset="0"/>
              </a:defRPr>
            </a:lvl1pPr>
            <a:lvl2pPr marL="190492" indent="0" algn="l" defTabSz="914363" rtl="0" eaLnBrk="1" latinLnBrk="0" hangingPunct="1">
              <a:lnSpc>
                <a:spcPct val="110000"/>
              </a:lnSpc>
              <a:spcBef>
                <a:spcPts val="333"/>
              </a:spcBef>
              <a:spcAft>
                <a:spcPct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ct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ct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ct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9865" indent="-189865" rtl="0">
              <a:spcBef>
                <a:spcPts val="1000"/>
              </a:spcBef>
              <a:buFont typeface="Arial" panose="020B0604020202020204" pitchFamily="34" charset="0"/>
              <a:buChar char="•"/>
              <a:defRPr/>
            </a:pPr>
            <a:r>
              <a:rPr lang="es" sz="1100" b="0" i="0" u="none" strike="noStrike" dirty="0">
                <a:highlight>
                  <a:srgbClr val="000000">
                    <a:alpha val="0"/>
                  </a:srgbClr>
                </a:highlight>
                <a:latin typeface="DM Sans Medium"/>
                <a:ea typeface="+mn-ea"/>
                <a:cs typeface="+mn-cs"/>
              </a:rPr>
              <a:t>Instalar </a:t>
            </a:r>
            <a:r>
              <a:rPr kumimoji="0" lang="es" sz="1100" b="0" i="0" u="none" strike="noStrike" kern="1200" cap="none" spc="0" normalizeH="0" baseline="0" noProof="0" dirty="0">
                <a:solidFill>
                  <a:srgbClr val="0785F2"/>
                </a:solidFill>
                <a:highlight>
                  <a:srgbClr val="000000">
                    <a:alpha val="0"/>
                  </a:srgbClr>
                </a:highlight>
                <a:uLnTx/>
                <a:uFillTx/>
                <a:latin typeface="DM Sans Medium"/>
                <a:ea typeface="+mn-ea"/>
                <a:cs typeface="+mn-cs"/>
              </a:rPr>
              <a:t>mejoras</a:t>
            </a:r>
            <a:r>
              <a:rPr lang="es" sz="1100" b="0" i="0" u="none" strike="noStrike" dirty="0">
                <a:highlight>
                  <a:srgbClr val="000000">
                    <a:alpha val="0"/>
                  </a:srgbClr>
                </a:highlight>
                <a:latin typeface="DM Sans Medium"/>
                <a:ea typeface="+mn-ea"/>
                <a:cs typeface="+mn-cs"/>
              </a:rPr>
              <a:t> sísmicas</a:t>
            </a:r>
            <a:endParaRPr lang="en-US" dirty="0">
              <a:solidFill>
                <a:schemeClr val="accent5"/>
              </a:solidFill>
              <a:ea typeface="+mn-ea"/>
              <a:cs typeface="+mn-cs"/>
            </a:endParaRPr>
          </a:p>
          <a:p>
            <a:pPr marL="189865" indent="-189865" rtl="0">
              <a:spcBef>
                <a:spcPts val="1000"/>
              </a:spcBef>
              <a:buFont typeface="Arial" panose="020B0604020202020204" pitchFamily="34" charset="0"/>
              <a:buChar char="•"/>
              <a:defRPr/>
            </a:pPr>
            <a:r>
              <a:rPr lang="es" sz="1100" b="0" i="0" u="none" strike="noStrike" dirty="0">
                <a:solidFill>
                  <a:srgbClr val="0785F2"/>
                </a:solidFill>
                <a:highlight>
                  <a:srgbClr val="000000">
                    <a:alpha val="0"/>
                  </a:srgbClr>
                </a:highlight>
                <a:latin typeface="DM Sans Medium"/>
                <a:ea typeface="+mn-ea"/>
                <a:cs typeface="+mn-cs"/>
              </a:rPr>
              <a:t>Reubicar las estructuras vulnerables </a:t>
            </a:r>
            <a:r>
              <a:rPr lang="es" sz="1100" b="0" i="0" u="none" strike="noStrike" dirty="0">
                <a:highlight>
                  <a:srgbClr val="000000">
                    <a:alpha val="0"/>
                  </a:srgbClr>
                </a:highlight>
                <a:latin typeface="DM Sans Medium"/>
                <a:ea typeface="+mn-ea"/>
                <a:cs typeface="+mn-cs"/>
              </a:rPr>
              <a:t>fuera de las zonas propensas a los peligros</a:t>
            </a:r>
            <a:endParaRPr lang="en-US" sz="1100" dirty="0">
              <a:solidFill>
                <a:schemeClr val="accent5"/>
              </a:solidFill>
              <a:latin typeface="DM Sans Medium"/>
              <a:ea typeface="+mn-ea"/>
              <a:cs typeface="+mn-cs"/>
            </a:endParaRPr>
          </a:p>
          <a:p>
            <a:pPr marL="189865" indent="-189865" rtl="0">
              <a:spcBef>
                <a:spcPts val="1000"/>
              </a:spcBef>
              <a:buFont typeface="Arial" panose="020B0604020202020204" pitchFamily="34" charset="0"/>
              <a:buChar char="•"/>
              <a:defRPr/>
            </a:pPr>
            <a:r>
              <a:rPr lang="es" sz="1100" b="0" i="0" u="none" strike="noStrike" dirty="0">
                <a:solidFill>
                  <a:srgbClr val="0785F2"/>
                </a:solidFill>
                <a:highlight>
                  <a:srgbClr val="000000">
                    <a:alpha val="0"/>
                  </a:srgbClr>
                </a:highlight>
                <a:latin typeface="DM Sans Medium"/>
              </a:rPr>
              <a:t>Instalar sistemas de producción combinada de calor y electricidad en instalaciones críticas</a:t>
            </a:r>
          </a:p>
          <a:p>
            <a:pPr>
              <a:spcBef>
                <a:spcPts val="1000"/>
              </a:spcBef>
              <a:defRPr/>
            </a:pPr>
            <a:endParaRPr lang="en-US" sz="1100" dirty="0">
              <a:solidFill>
                <a:srgbClr val="000000"/>
              </a:solidFill>
              <a:latin typeface="DM Sans Medium"/>
            </a:endParaRPr>
          </a:p>
        </p:txBody>
      </p:sp>
      <p:sp>
        <p:nvSpPr>
          <p:cNvPr id="37" name="Text Placeholder 1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B6B5B7D-DAE4-B8BC-3CF2-070FDDFC693B}"/>
              </a:ext>
            </a:extLst>
          </p:cNvPr>
          <p:cNvSpPr txBox="1"/>
          <p:nvPr/>
        </p:nvSpPr>
        <p:spPr>
          <a:xfrm>
            <a:off x="4712524" y="1273297"/>
            <a:ext cx="2867823" cy="792604"/>
          </a:xfrm>
          <a:prstGeom prst="rect">
            <a:avLst/>
          </a:prstGeom>
        </p:spPr>
        <p:txBody>
          <a:bodyPr vert="horz" lIns="0" tIns="45720" rIns="0" bIns="45720" rtlCol="0" anchor="b">
            <a:noAutofit/>
          </a:bodyPr>
          <a:lstStyle>
            <a:lvl1pPr marL="0" indent="0" algn="l" defTabSz="914363" rtl="0" eaLnBrk="1" latinLnBrk="0" hangingPunct="1">
              <a:lnSpc>
                <a:spcPct val="90000"/>
              </a:lnSpc>
              <a:spcBef>
                <a:spcPct val="0"/>
              </a:spcBef>
              <a:spcAft>
                <a:spcPct val="0"/>
              </a:spcAft>
              <a:buFont typeface="Arial" panose="020B0604020202020204" pitchFamily="34" charset="0"/>
              <a:buNone/>
              <a:defRPr sz="2667" b="1" i="0" kern="1200">
                <a:solidFill>
                  <a:srgbClr val="0785F2"/>
                </a:solidFill>
                <a:latin typeface="DM Sans" charset="0"/>
                <a:ea typeface="DM Sans" charset="0"/>
                <a:cs typeface="DM Sans" charset="0"/>
              </a:defRPr>
            </a:lvl1pPr>
            <a:lvl2pPr marL="190492" indent="0" algn="l" defTabSz="914363" rtl="0" eaLnBrk="1" latinLnBrk="0" hangingPunct="1">
              <a:lnSpc>
                <a:spcPct val="110000"/>
              </a:lnSpc>
              <a:spcBef>
                <a:spcPts val="333"/>
              </a:spcBef>
              <a:spcAft>
                <a:spcPct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ct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ct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ct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600" b="1" i="0" u="none" strike="noStrike">
                <a:highlight>
                  <a:srgbClr val="000000">
                    <a:alpha val="0"/>
                  </a:srgbClr>
                </a:highlight>
                <a:latin typeface="DM Sans"/>
              </a:rPr>
              <a:t>Intervenciones estructurales</a:t>
            </a:r>
          </a:p>
        </p:txBody>
      </p:sp>
    </p:spTree>
    <p:extLst>
      <p:ext uri="{BB962C8B-B14F-4D97-AF65-F5344CB8AC3E}">
        <p14:creationId xmlns:p14="http://schemas.microsoft.com/office/powerpoint/2010/main" val="112753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s" sz="3000" b="0" i="0" u="none" strike="noStrike">
                <a:highlight>
                  <a:srgbClr val="000000">
                    <a:alpha val="0"/>
                  </a:srgbClr>
                </a:highlight>
                <a:latin typeface="DM Sans Medium"/>
              </a:rPr>
              <a:t>Actividades del plan de acción propuesto y el cronograma del plan de acción</a:t>
            </a:r>
            <a:endParaRPr lang="en-US" sz="1667"/>
          </a:p>
        </p:txBody>
      </p:sp>
    </p:spTree>
    <p:extLst>
      <p:ext uri="{BB962C8B-B14F-4D97-AF65-F5344CB8AC3E}">
        <p14:creationId xmlns:p14="http://schemas.microsoft.com/office/powerpoint/2010/main" val="353627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s" sz="2500" b="1" i="0" u="none" strike="noStrike">
                <a:highlight>
                  <a:srgbClr val="000000">
                    <a:alpha val="0"/>
                  </a:srgbClr>
                </a:highlight>
                <a:latin typeface="DM Sans"/>
              </a:rPr>
              <a:t> Presupuesto propuesto para las actividades del plan de acción de CDBG-MIT</a:t>
            </a:r>
            <a:endParaRPr lang="en-US"/>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17</a:t>
            </a:r>
            <a:endParaRPr lang="en-US"/>
          </a:p>
        </p:txBody>
      </p:sp>
      <p:graphicFrame>
        <p:nvGraphicFramePr>
          <p:cNvPr id="6" name="Tabla 5"/>
          <p:cNvGraphicFramePr>
            <a:graphicFrameLocks noGrp="1"/>
          </p:cNvGraphicFramePr>
          <p:nvPr>
            <p:extLst>
              <p:ext uri="{D42A27DB-BD31-4B8C-83A1-F6EECF244321}">
                <p14:modId xmlns:p14="http://schemas.microsoft.com/office/powerpoint/2010/main" val="1600401503"/>
              </p:ext>
            </p:extLst>
          </p:nvPr>
        </p:nvGraphicFramePr>
        <p:xfrm>
          <a:off x="1340287" y="1164920"/>
          <a:ext cx="9432096" cy="4722313"/>
        </p:xfrm>
        <a:graphic>
          <a:graphicData uri="http://schemas.openxmlformats.org/drawingml/2006/table">
            <a:tbl>
              <a:tblPr firstRow="1" firstCol="1" bandRow="1"/>
              <a:tblGrid>
                <a:gridCol w="2469937"/>
                <a:gridCol w="1578136"/>
                <a:gridCol w="2016167"/>
                <a:gridCol w="1510814"/>
                <a:gridCol w="1857042"/>
              </a:tblGrid>
              <a:tr h="983384">
                <a:tc>
                  <a:txBody>
                    <a:bodyPr/>
                    <a:lstStyle/>
                    <a:p>
                      <a:pPr algn="l">
                        <a:spcAft>
                          <a:spcPts val="0"/>
                        </a:spcAft>
                      </a:pPr>
                      <a:r>
                        <a:rPr lang="es-ES_tradnl" sz="900" b="1">
                          <a:solidFill>
                            <a:srgbClr val="FFFFFF"/>
                          </a:solidFill>
                          <a:effectLst/>
                          <a:latin typeface="inherit" charset="0"/>
                          <a:ea typeface="Calibri" charset="0"/>
                          <a:cs typeface="Segoe UI" charset="0"/>
                        </a:rPr>
                        <a:t>Programas</a:t>
                      </a:r>
                      <a:endParaRPr lang="es-ES_tradnl" sz="1200">
                        <a:effectLst/>
                        <a:latin typeface="Calibri" charset="0"/>
                        <a:ea typeface="Calibri" charset="0"/>
                        <a:cs typeface="Times New Roman" charset="0"/>
                      </a:endParaRPr>
                    </a:p>
                  </a:txBody>
                  <a:tcPr marL="68580" marR="68580" marT="27305" marB="27305"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82B9E"/>
                    </a:solidFill>
                  </a:tcPr>
                </a:tc>
                <a:tc>
                  <a:txBody>
                    <a:bodyPr/>
                    <a:lstStyle/>
                    <a:p>
                      <a:pPr algn="ctr">
                        <a:spcAft>
                          <a:spcPts val="0"/>
                        </a:spcAft>
                      </a:pPr>
                      <a:r>
                        <a:rPr lang="es-ES_tradnl" sz="900" b="1">
                          <a:solidFill>
                            <a:srgbClr val="FFFFFF"/>
                          </a:solidFill>
                          <a:effectLst/>
                          <a:latin typeface="inherit" charset="0"/>
                          <a:ea typeface="Calibri" charset="0"/>
                          <a:cs typeface="Segoe UI" charset="0"/>
                        </a:rPr>
                        <a:t>Área HUD MID (50%) Municipalidad de Anchorage</a:t>
                      </a:r>
                      <a:endParaRPr lang="es-ES_tradnl" sz="1200">
                        <a:effectLst/>
                        <a:latin typeface="Calibri" charset="0"/>
                        <a:ea typeface="Calibri" charset="0"/>
                        <a:cs typeface="Times New Roman" charset="0"/>
                      </a:endParaRPr>
                    </a:p>
                  </a:txBody>
                  <a:tcPr marL="68580" marR="68580" marT="27305" marB="27305"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82B9E"/>
                    </a:solidFill>
                  </a:tcPr>
                </a:tc>
                <a:tc>
                  <a:txBody>
                    <a:bodyPr/>
                    <a:lstStyle/>
                    <a:p>
                      <a:pPr algn="ctr">
                        <a:spcAft>
                          <a:spcPts val="0"/>
                        </a:spcAft>
                      </a:pPr>
                      <a:r>
                        <a:rPr lang="es-ES_tradnl" sz="900" b="1">
                          <a:solidFill>
                            <a:srgbClr val="FFFFFF"/>
                          </a:solidFill>
                          <a:effectLst/>
                          <a:latin typeface="inherit" charset="0"/>
                          <a:ea typeface="Calibri" charset="0"/>
                          <a:cs typeface="Segoe UI" charset="0"/>
                        </a:rPr>
                        <a:t>Zonas estatales MID (50%) Boroughs de Matanuska-Susitna y Península de Kenai</a:t>
                      </a:r>
                      <a:endParaRPr lang="es-ES_tradnl" sz="1200">
                        <a:effectLst/>
                        <a:latin typeface="Calibri" charset="0"/>
                        <a:ea typeface="Calibri" charset="0"/>
                        <a:cs typeface="Times New Roman" charset="0"/>
                      </a:endParaRPr>
                    </a:p>
                  </a:txBody>
                  <a:tcPr marL="68580" marR="68580" marT="27305" marB="27305"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82B9E"/>
                    </a:solidFill>
                  </a:tcPr>
                </a:tc>
                <a:tc>
                  <a:txBody>
                    <a:bodyPr/>
                    <a:lstStyle/>
                    <a:p>
                      <a:pPr algn="ctr">
                        <a:spcAft>
                          <a:spcPts val="0"/>
                        </a:spcAft>
                      </a:pPr>
                      <a:r>
                        <a:rPr lang="es-ES_tradnl" sz="900" b="1">
                          <a:solidFill>
                            <a:srgbClr val="FFFFFF"/>
                          </a:solidFill>
                          <a:effectLst/>
                          <a:latin typeface="inherit" charset="0"/>
                          <a:ea typeface="Calibri" charset="0"/>
                          <a:cs typeface="Segoe UI" charset="0"/>
                        </a:rPr>
                        <a:t>Total</a:t>
                      </a:r>
                      <a:endParaRPr lang="es-ES_tradnl" sz="1200">
                        <a:effectLst/>
                        <a:latin typeface="Calibri" charset="0"/>
                        <a:ea typeface="Calibri" charset="0"/>
                        <a:cs typeface="Times New Roman" charset="0"/>
                      </a:endParaRPr>
                    </a:p>
                  </a:txBody>
                  <a:tcPr marL="68580" marR="68580" marT="27305" marB="27305"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82B9E"/>
                    </a:solidFill>
                  </a:tcPr>
                </a:tc>
                <a:tc>
                  <a:txBody>
                    <a:bodyPr/>
                    <a:lstStyle/>
                    <a:p>
                      <a:pPr algn="ctr">
                        <a:spcAft>
                          <a:spcPts val="0"/>
                        </a:spcAft>
                      </a:pPr>
                      <a:r>
                        <a:rPr lang="es-ES_tradnl" sz="900" b="1">
                          <a:solidFill>
                            <a:srgbClr val="FFFFFF"/>
                          </a:solidFill>
                          <a:effectLst/>
                          <a:latin typeface="inherit" charset="0"/>
                          <a:ea typeface="Calibri" charset="0"/>
                          <a:cs typeface="Segoe UI" charset="0"/>
                        </a:rPr>
                        <a:t>Porcentaje de la asignación total por programa</a:t>
                      </a:r>
                      <a:endParaRPr lang="es-ES_tradnl" sz="1200">
                        <a:effectLst/>
                        <a:latin typeface="Calibri" charset="0"/>
                        <a:ea typeface="Calibri" charset="0"/>
                        <a:cs typeface="Times New Roman" charset="0"/>
                      </a:endParaRPr>
                    </a:p>
                  </a:txBody>
                  <a:tcPr marL="68580" marR="68580" marT="27305" marB="27305"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82B9E"/>
                    </a:solidFill>
                  </a:tcPr>
                </a:tc>
              </a:tr>
              <a:tr h="1206973">
                <a:tc>
                  <a:txBody>
                    <a:bodyPr/>
                    <a:lstStyle/>
                    <a:p>
                      <a:pPr algn="l">
                        <a:spcAft>
                          <a:spcPts val="0"/>
                        </a:spcAft>
                      </a:pPr>
                      <a:r>
                        <a:rPr lang="es-ES_tradnl" sz="900">
                          <a:solidFill>
                            <a:srgbClr val="242424"/>
                          </a:solidFill>
                          <a:effectLst/>
                          <a:latin typeface="inherit" charset="0"/>
                          <a:ea typeface="Calibri" charset="0"/>
                          <a:cs typeface="Segoe UI" charset="0"/>
                        </a:rPr>
                        <a:t>Conversión del Sistema Nacional de Referencia Espacial para la reasignación por parte de la FEMA de las zonas especiales de riesgo de inundación</a:t>
                      </a:r>
                      <a:endParaRPr lang="es-ES_tradnl" sz="1200">
                        <a:effectLst/>
                        <a:latin typeface="Calibri" charset="0"/>
                        <a:ea typeface="Calibri" charset="0"/>
                        <a:cs typeface="Times New Roman" charset="0"/>
                      </a:endParaRPr>
                    </a:p>
                  </a:txBody>
                  <a:tcPr marL="68580" marR="68580" marT="27305" marB="27305">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a:solidFill>
                            <a:srgbClr val="242424"/>
                          </a:solidFill>
                          <a:effectLst/>
                          <a:latin typeface="inherit" charset="0"/>
                          <a:ea typeface="Calibri" charset="0"/>
                          <a:cs typeface="Segoe UI" charset="0"/>
                        </a:rPr>
                        <a:t>$1.086.800</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a:solidFill>
                            <a:srgbClr val="242424"/>
                          </a:solidFill>
                          <a:effectLst/>
                          <a:latin typeface="inherit" charset="0"/>
                          <a:ea typeface="Calibri" charset="0"/>
                          <a:cs typeface="Segoe UI" charset="0"/>
                        </a:rPr>
                        <a:t>$0</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a:solidFill>
                            <a:srgbClr val="242424"/>
                          </a:solidFill>
                          <a:effectLst/>
                          <a:latin typeface="inherit" charset="0"/>
                          <a:ea typeface="Calibri" charset="0"/>
                          <a:cs typeface="Segoe UI" charset="0"/>
                        </a:rPr>
                        <a:t>$1,086,800</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a:solidFill>
                            <a:srgbClr val="242424"/>
                          </a:solidFill>
                          <a:effectLst/>
                          <a:latin typeface="inherit" charset="0"/>
                          <a:ea typeface="Calibri" charset="0"/>
                          <a:cs typeface="Segoe UI" charset="0"/>
                        </a:rPr>
                        <a:t>47.5%</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r>
              <a:tr h="759794">
                <a:tc>
                  <a:txBody>
                    <a:bodyPr/>
                    <a:lstStyle/>
                    <a:p>
                      <a:pPr algn="l">
                        <a:spcAft>
                          <a:spcPts val="0"/>
                        </a:spcAft>
                      </a:pPr>
                      <a:r>
                        <a:rPr lang="es-ES_tradnl" sz="900">
                          <a:solidFill>
                            <a:srgbClr val="242424"/>
                          </a:solidFill>
                          <a:effectLst/>
                          <a:latin typeface="inherit" charset="0"/>
                          <a:ea typeface="Calibri" charset="0"/>
                          <a:cs typeface="Segoe UI" charset="0"/>
                        </a:rPr>
                        <a:t>Sistema de sirenas de peligro de tsunami del borough de la Península de Kenai</a:t>
                      </a:r>
                      <a:endParaRPr lang="es-ES_tradnl" sz="1200">
                        <a:effectLst/>
                        <a:latin typeface="Calibri" charset="0"/>
                        <a:ea typeface="Calibri" charset="0"/>
                        <a:cs typeface="Times New Roman" charset="0"/>
                      </a:endParaRPr>
                    </a:p>
                  </a:txBody>
                  <a:tcPr marL="68580" marR="68580" marT="27305" marB="27305">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a:solidFill>
                            <a:srgbClr val="242424"/>
                          </a:solidFill>
                          <a:effectLst/>
                          <a:latin typeface="inherit" charset="0"/>
                          <a:ea typeface="Calibri" charset="0"/>
                          <a:cs typeface="Segoe UI" charset="0"/>
                        </a:rPr>
                        <a:t>$0</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a:solidFill>
                            <a:srgbClr val="242424"/>
                          </a:solidFill>
                          <a:effectLst/>
                          <a:latin typeface="inherit" charset="0"/>
                          <a:ea typeface="Calibri" charset="0"/>
                          <a:cs typeface="Segoe UI" charset="0"/>
                        </a:rPr>
                        <a:t>$543.400</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a:solidFill>
                            <a:srgbClr val="242424"/>
                          </a:solidFill>
                          <a:effectLst/>
                          <a:latin typeface="inherit" charset="0"/>
                          <a:ea typeface="Calibri" charset="0"/>
                          <a:cs typeface="Segoe UI" charset="0"/>
                        </a:rPr>
                        <a:t>$543.400</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a:solidFill>
                            <a:srgbClr val="242424"/>
                          </a:solidFill>
                          <a:effectLst/>
                          <a:latin typeface="inherit" charset="0"/>
                          <a:ea typeface="Calibri" charset="0"/>
                          <a:cs typeface="Segoe UI" charset="0"/>
                        </a:rPr>
                        <a:t>23.8%</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r>
              <a:tr h="759794">
                <a:tc>
                  <a:txBody>
                    <a:bodyPr/>
                    <a:lstStyle/>
                    <a:p>
                      <a:pPr algn="l">
                        <a:spcAft>
                          <a:spcPts val="0"/>
                        </a:spcAft>
                      </a:pPr>
                      <a:r>
                        <a:rPr lang="es-ES_tradnl" sz="900">
                          <a:solidFill>
                            <a:srgbClr val="242424"/>
                          </a:solidFill>
                          <a:effectLst/>
                          <a:latin typeface="inherit" charset="0"/>
                          <a:ea typeface="Calibri" charset="0"/>
                          <a:cs typeface="Segoe UI" charset="0"/>
                        </a:rPr>
                        <a:t>Programa de mitigación de inundaciones en el Borough de Matanuska-Susitna</a:t>
                      </a:r>
                      <a:endParaRPr lang="es-ES_tradnl" sz="1200">
                        <a:effectLst/>
                        <a:latin typeface="Calibri" charset="0"/>
                        <a:ea typeface="Calibri" charset="0"/>
                        <a:cs typeface="Times New Roman" charset="0"/>
                      </a:endParaRPr>
                    </a:p>
                  </a:txBody>
                  <a:tcPr marL="68580" marR="68580" marT="27305" marB="27305">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a:solidFill>
                            <a:srgbClr val="242424"/>
                          </a:solidFill>
                          <a:effectLst/>
                          <a:latin typeface="inherit" charset="0"/>
                          <a:ea typeface="Calibri" charset="0"/>
                          <a:cs typeface="Segoe UI" charset="0"/>
                        </a:rPr>
                        <a:t>$0</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a:solidFill>
                            <a:srgbClr val="242424"/>
                          </a:solidFill>
                          <a:effectLst/>
                          <a:latin typeface="inherit" charset="0"/>
                          <a:ea typeface="Calibri" charset="0"/>
                          <a:cs typeface="Segoe UI" charset="0"/>
                        </a:rPr>
                        <a:t>$543.400</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a:solidFill>
                            <a:srgbClr val="242424"/>
                          </a:solidFill>
                          <a:effectLst/>
                          <a:latin typeface="inherit" charset="0"/>
                          <a:ea typeface="Calibri" charset="0"/>
                          <a:cs typeface="Segoe UI" charset="0"/>
                        </a:rPr>
                        <a:t>$543.400</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a:solidFill>
                            <a:srgbClr val="242424"/>
                          </a:solidFill>
                          <a:effectLst/>
                          <a:latin typeface="inherit" charset="0"/>
                          <a:ea typeface="Calibri" charset="0"/>
                          <a:cs typeface="Segoe UI" charset="0"/>
                        </a:rPr>
                        <a:t>23.8%</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r>
              <a:tr h="312613">
                <a:tc>
                  <a:txBody>
                    <a:bodyPr/>
                    <a:lstStyle/>
                    <a:p>
                      <a:pPr algn="l">
                        <a:spcAft>
                          <a:spcPts val="0"/>
                        </a:spcAft>
                      </a:pPr>
                      <a:r>
                        <a:rPr lang="es-ES_tradnl" sz="900">
                          <a:solidFill>
                            <a:srgbClr val="242424"/>
                          </a:solidFill>
                          <a:effectLst/>
                          <a:latin typeface="inherit" charset="0"/>
                          <a:ea typeface="Calibri" charset="0"/>
                          <a:cs typeface="Segoe UI" charset="0"/>
                        </a:rPr>
                        <a:t>Planificación estatal</a:t>
                      </a:r>
                      <a:endParaRPr lang="es-ES_tradnl" sz="1200">
                        <a:effectLst/>
                        <a:latin typeface="Calibri" charset="0"/>
                        <a:ea typeface="Calibri" charset="0"/>
                        <a:cs typeface="Times New Roman" charset="0"/>
                      </a:endParaRPr>
                    </a:p>
                  </a:txBody>
                  <a:tcPr marL="68580" marR="68580" marT="27305" marB="27305">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a:solidFill>
                            <a:srgbClr val="242424"/>
                          </a:solidFill>
                          <a:effectLst/>
                          <a:latin typeface="inherit" charset="0"/>
                          <a:ea typeface="Calibri" charset="0"/>
                          <a:cs typeface="Segoe UI" charset="0"/>
                        </a:rPr>
                        <a:t>$0</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a:solidFill>
                            <a:srgbClr val="242424"/>
                          </a:solidFill>
                          <a:effectLst/>
                          <a:latin typeface="inherit" charset="0"/>
                          <a:ea typeface="Calibri" charset="0"/>
                          <a:cs typeface="Segoe UI" charset="0"/>
                        </a:rPr>
                        <a:t>$0</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a:solidFill>
                            <a:srgbClr val="242424"/>
                          </a:solidFill>
                          <a:effectLst/>
                          <a:latin typeface="inherit" charset="0"/>
                          <a:ea typeface="Calibri" charset="0"/>
                          <a:cs typeface="Segoe UI" charset="0"/>
                        </a:rPr>
                        <a:t>$0</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a:solidFill>
                            <a:srgbClr val="242424"/>
                          </a:solidFill>
                          <a:effectLst/>
                          <a:latin typeface="inherit" charset="0"/>
                          <a:ea typeface="Calibri" charset="0"/>
                          <a:cs typeface="Segoe UI" charset="0"/>
                        </a:rPr>
                        <a:t>0.0%</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r>
              <a:tr h="312613">
                <a:tc>
                  <a:txBody>
                    <a:bodyPr/>
                    <a:lstStyle/>
                    <a:p>
                      <a:pPr algn="l">
                        <a:spcAft>
                          <a:spcPts val="0"/>
                        </a:spcAft>
                      </a:pPr>
                      <a:r>
                        <a:rPr lang="es-ES_tradnl" sz="900">
                          <a:solidFill>
                            <a:srgbClr val="242424"/>
                          </a:solidFill>
                          <a:effectLst/>
                          <a:latin typeface="inherit" charset="0"/>
                          <a:ea typeface="Calibri" charset="0"/>
                          <a:cs typeface="Segoe UI" charset="0"/>
                        </a:rPr>
                        <a:t>Administración estatal</a:t>
                      </a:r>
                      <a:endParaRPr lang="es-ES_tradnl" sz="1200">
                        <a:effectLst/>
                        <a:latin typeface="Calibri" charset="0"/>
                        <a:ea typeface="Calibri" charset="0"/>
                        <a:cs typeface="Times New Roman" charset="0"/>
                      </a:endParaRPr>
                    </a:p>
                  </a:txBody>
                  <a:tcPr marL="68580" marR="68580" marT="27305" marB="27305">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a:solidFill>
                            <a:srgbClr val="242424"/>
                          </a:solidFill>
                          <a:effectLst/>
                          <a:latin typeface="inherit" charset="0"/>
                          <a:ea typeface="Calibri" charset="0"/>
                          <a:cs typeface="Segoe UI" charset="0"/>
                        </a:rPr>
                        <a:t>$57.200</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a:solidFill>
                            <a:srgbClr val="242424"/>
                          </a:solidFill>
                          <a:effectLst/>
                          <a:latin typeface="inherit" charset="0"/>
                          <a:ea typeface="Calibri" charset="0"/>
                          <a:cs typeface="Segoe UI" charset="0"/>
                        </a:rPr>
                        <a:t>$57.200</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a:solidFill>
                            <a:srgbClr val="242424"/>
                          </a:solidFill>
                          <a:effectLst/>
                          <a:latin typeface="inherit" charset="0"/>
                          <a:ea typeface="Calibri" charset="0"/>
                          <a:cs typeface="Segoe UI" charset="0"/>
                        </a:rPr>
                        <a:t>$114.400</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a:solidFill>
                            <a:srgbClr val="242424"/>
                          </a:solidFill>
                          <a:effectLst/>
                          <a:latin typeface="inherit" charset="0"/>
                          <a:ea typeface="Calibri" charset="0"/>
                          <a:cs typeface="Segoe UI" charset="0"/>
                        </a:rPr>
                        <a:t>5.0%</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r>
              <a:tr h="387142">
                <a:tc>
                  <a:txBody>
                    <a:bodyPr/>
                    <a:lstStyle/>
                    <a:p>
                      <a:pPr algn="l">
                        <a:spcAft>
                          <a:spcPts val="0"/>
                        </a:spcAft>
                      </a:pPr>
                      <a:r>
                        <a:rPr lang="es-ES_tradnl" sz="900" b="1">
                          <a:solidFill>
                            <a:srgbClr val="242424"/>
                          </a:solidFill>
                          <a:effectLst/>
                          <a:latin typeface="inherit" charset="0"/>
                          <a:ea typeface="Calibri" charset="0"/>
                          <a:cs typeface="Segoe UI" charset="0"/>
                        </a:rPr>
                        <a:t>TOTAL GENERAL</a:t>
                      </a:r>
                      <a:endParaRPr lang="es-ES_tradnl" sz="1200">
                        <a:effectLst/>
                        <a:latin typeface="Calibri" charset="0"/>
                        <a:ea typeface="Calibri" charset="0"/>
                        <a:cs typeface="Times New Roman" charset="0"/>
                      </a:endParaRPr>
                    </a:p>
                  </a:txBody>
                  <a:tcPr marL="68580" marR="68580" marT="27305" marB="27305">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b="1">
                          <a:solidFill>
                            <a:srgbClr val="242424"/>
                          </a:solidFill>
                          <a:effectLst/>
                          <a:latin typeface="inherit" charset="0"/>
                          <a:ea typeface="Calibri" charset="0"/>
                          <a:cs typeface="Segoe UI" charset="0"/>
                        </a:rPr>
                        <a:t>$1.144.000</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b="1">
                          <a:solidFill>
                            <a:srgbClr val="242424"/>
                          </a:solidFill>
                          <a:effectLst/>
                          <a:latin typeface="inherit" charset="0"/>
                          <a:ea typeface="Calibri" charset="0"/>
                          <a:cs typeface="Segoe UI" charset="0"/>
                        </a:rPr>
                        <a:t>$1.144.000</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a:spcAft>
                          <a:spcPts val="0"/>
                        </a:spcAft>
                      </a:pPr>
                      <a:r>
                        <a:rPr lang="es-ES_tradnl" sz="900" b="1">
                          <a:solidFill>
                            <a:srgbClr val="242424"/>
                          </a:solidFill>
                          <a:effectLst/>
                          <a:latin typeface="inherit" charset="0"/>
                          <a:ea typeface="Calibri" charset="0"/>
                          <a:cs typeface="Segoe UI" charset="0"/>
                        </a:rPr>
                        <a:t>$2.288.000</a:t>
                      </a:r>
                      <a:endParaRPr lang="es-ES_tradnl" sz="1200">
                        <a:effectLst/>
                        <a:latin typeface="Calibri" charset="0"/>
                        <a:ea typeface="Calibri" charset="0"/>
                        <a:cs typeface="Times New Roman"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l"/>
                      <a:endParaRPr lang="es-ES_tradnl" sz="1200" dirty="0">
                        <a:effectLst/>
                        <a:latin typeface="Calibri" charset="0"/>
                      </a:endParaRPr>
                    </a:p>
                  </a:txBody>
                  <a:tcPr marL="68580" marR="68580" marT="27305" marB="2730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352997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s" sz="2500" b="1" i="0" u="none" strike="noStrike">
                <a:highlight>
                  <a:srgbClr val="000000">
                    <a:alpha val="0"/>
                  </a:srgbClr>
                </a:highlight>
                <a:latin typeface="DM Sans"/>
              </a:rPr>
              <a:t>Actividad de CDBG-MIT: Transición del sistema de referencia espacial nacional</a:t>
            </a:r>
            <a:endParaRPr lang="en-US"/>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18</a:t>
            </a:r>
            <a:endParaRPr lang="en-US"/>
          </a:p>
        </p:txBody>
      </p:sp>
      <p:sp>
        <p:nvSpPr>
          <p:cNvPr id="23" name="TextBox 2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30DA351-B71D-8A69-6F0A-E3AB9D9CAB0A}"/>
              </a:ext>
            </a:extLst>
          </p:cNvPr>
          <p:cNvSpPr txBox="1"/>
          <p:nvPr/>
        </p:nvSpPr>
        <p:spPr>
          <a:xfrm>
            <a:off x="1000125" y="1408747"/>
            <a:ext cx="990599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r>
              <a:rPr lang="es" sz="1800" b="1" i="0" u="none" strike="noStrike">
                <a:solidFill>
                  <a:srgbClr val="2B81F5"/>
                </a:solidFill>
                <a:highlight>
                  <a:srgbClr val="000000">
                    <a:alpha val="0"/>
                  </a:srgbClr>
                </a:highlight>
                <a:latin typeface="DM Sans Medium"/>
              </a:rPr>
              <a:t>Resumen de actividad</a:t>
            </a:r>
            <a:r>
              <a:rPr lang="es" sz="1800" b="0" i="0" u="none" strike="noStrike">
                <a:highlight>
                  <a:srgbClr val="000000">
                    <a:alpha val="0"/>
                  </a:srgbClr>
                </a:highlight>
                <a:latin typeface="DM Sans Medium"/>
              </a:rPr>
              <a:t> Se utilizarán los fondos para apoyar la modernización de los puntos de referencia geoespaciales de Anchorage para que coincidan con el sistema de referencia espacial nacional. La conversión de NSRS apoyará el mapeo de riesgo de inundación preciso en todo Anchorage, lo cual permite que FEMA actualice los mapas de llanuras inundables que estén desactualizadas. Los nuevos mapas guiarán las inversiones en infraestructura y vivienda que reducen el riesgo para las personas y la propiedad en toda la zona. </a:t>
            </a:r>
          </a:p>
          <a:p>
            <a:endParaRPr lang="en-US"/>
          </a:p>
          <a:p>
            <a:pPr rtl="0"/>
            <a:r>
              <a:rPr lang="es" sz="1800" b="1" i="0" u="none" strike="noStrike">
                <a:solidFill>
                  <a:srgbClr val="2B81F5"/>
                </a:solidFill>
                <a:highlight>
                  <a:srgbClr val="000000">
                    <a:alpha val="0"/>
                  </a:srgbClr>
                </a:highlight>
                <a:latin typeface="DM Sans Medium"/>
              </a:rPr>
              <a:t>Presupuesto total</a:t>
            </a:r>
            <a:r>
              <a:rPr lang="es" sz="1800" b="0" i="0" u="none" strike="noStrike">
                <a:highlight>
                  <a:srgbClr val="000000">
                    <a:alpha val="0"/>
                  </a:srgbClr>
                </a:highlight>
                <a:latin typeface="DM Sans Medium"/>
              </a:rPr>
              <a:t>1.086.800 dólares</a:t>
            </a:r>
          </a:p>
          <a:p>
            <a:endParaRPr lang="en-US" b="1">
              <a:solidFill>
                <a:schemeClr val="accent3">
                  <a:lumMod val="50000"/>
                  <a:lumOff val="50000"/>
                </a:schemeClr>
              </a:solidFill>
            </a:endParaRPr>
          </a:p>
          <a:p>
            <a:pPr rtl="0"/>
            <a:r>
              <a:rPr lang="es" sz="1800" b="1" i="0" u="none" strike="noStrike">
                <a:solidFill>
                  <a:srgbClr val="2B81F5"/>
                </a:solidFill>
                <a:highlight>
                  <a:srgbClr val="000000">
                    <a:alpha val="0"/>
                  </a:srgbClr>
                </a:highlight>
                <a:latin typeface="DM Sans Medium"/>
              </a:rPr>
              <a:t>Área de servicio</a:t>
            </a:r>
            <a:r>
              <a:rPr lang="es" sz="1800" b="0" i="0" u="none" strike="noStrike">
                <a:highlight>
                  <a:srgbClr val="000000">
                    <a:alpha val="0"/>
                  </a:srgbClr>
                </a:highlight>
                <a:latin typeface="DM Sans Medium"/>
              </a:rPr>
              <a:t> Municipalidad de Anchorage</a:t>
            </a:r>
          </a:p>
          <a:p>
            <a:endParaRPr lang="en-US" b="1">
              <a:solidFill>
                <a:schemeClr val="accent3">
                  <a:lumMod val="50000"/>
                  <a:lumOff val="50000"/>
                </a:schemeClr>
              </a:solidFill>
            </a:endParaRPr>
          </a:p>
          <a:p>
            <a:pPr rtl="0"/>
            <a:r>
              <a:rPr lang="es" sz="1800" b="1" i="0" u="none" strike="noStrike">
                <a:solidFill>
                  <a:srgbClr val="2B81F5"/>
                </a:solidFill>
                <a:highlight>
                  <a:srgbClr val="000000">
                    <a:alpha val="0"/>
                  </a:srgbClr>
                </a:highlight>
                <a:latin typeface="DM Sans Medium"/>
              </a:rPr>
              <a:t>Peligros abordados</a:t>
            </a:r>
            <a:r>
              <a:rPr lang="es" sz="1800" b="0" i="0" u="none" strike="noStrike">
                <a:highlight>
                  <a:srgbClr val="000000">
                    <a:alpha val="0"/>
                  </a:srgbClr>
                </a:highlight>
                <a:latin typeface="DM Sans Medium"/>
              </a:rPr>
              <a:t> Subida del nivel del mar, inundación, fuerte oleaje/tormenta, marejada/inundación costera, tsunami</a:t>
            </a:r>
          </a:p>
          <a:p>
            <a:endParaRPr lang="en-US"/>
          </a:p>
          <a:p>
            <a:pPr rtl="0"/>
            <a:r>
              <a:rPr lang="es" sz="1800" b="1" i="0" u="none" strike="noStrike">
                <a:solidFill>
                  <a:srgbClr val="2B81F5"/>
                </a:solidFill>
                <a:highlight>
                  <a:srgbClr val="000000">
                    <a:alpha val="0"/>
                  </a:srgbClr>
                </a:highlight>
                <a:latin typeface="DM Sans Medium"/>
              </a:rPr>
              <a:t>Beneficiarios</a:t>
            </a:r>
            <a:r>
              <a:rPr lang="es" sz="1800" b="0" i="0" u="none" strike="noStrike">
                <a:highlight>
                  <a:srgbClr val="000000">
                    <a:alpha val="0"/>
                  </a:srgbClr>
                </a:highlight>
                <a:latin typeface="DM Sans Medium"/>
              </a:rPr>
              <a:t> Todos los residentes de la Municipalidad de Anchorage</a:t>
            </a:r>
          </a:p>
          <a:p>
            <a:endParaRPr lang="en-US"/>
          </a:p>
        </p:txBody>
      </p:sp>
    </p:spTree>
    <p:extLst>
      <p:ext uri="{BB962C8B-B14F-4D97-AF65-F5344CB8AC3E}">
        <p14:creationId xmlns:p14="http://schemas.microsoft.com/office/powerpoint/2010/main" val="189108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1"/>
            <a:ext cx="11196268" cy="762000"/>
          </a:xfrm>
        </p:spPr>
        <p:txBody>
          <a:bodyPr>
            <a:noAutofit/>
          </a:bodyPr>
          <a:lstStyle/>
          <a:p>
            <a:pPr rtl="0"/>
            <a:r>
              <a:rPr lang="es" sz="2500" b="1" i="0" u="none" strike="noStrike">
                <a:highlight>
                  <a:srgbClr val="000000">
                    <a:alpha val="0"/>
                  </a:srgbClr>
                </a:highlight>
                <a:latin typeface="DM Sans"/>
              </a:rPr>
              <a:t>Actividad de CDBG-MIT: Sistema de alerta de tsunami de la Península de Kenai</a:t>
            </a:r>
            <a:endParaRPr lang="en-US" dirty="0"/>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19</a:t>
            </a:r>
            <a:endParaRPr lang="en-US"/>
          </a:p>
        </p:txBody>
      </p:sp>
      <p:sp>
        <p:nvSpPr>
          <p:cNvPr id="5" name="TextBox 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7A6F790-6CB0-A712-D6F2-6A784C83DDFA}"/>
              </a:ext>
            </a:extLst>
          </p:cNvPr>
          <p:cNvSpPr txBox="1"/>
          <p:nvPr/>
        </p:nvSpPr>
        <p:spPr>
          <a:xfrm>
            <a:off x="1000125" y="1408747"/>
            <a:ext cx="990599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r>
              <a:rPr lang="es" sz="1800" b="1" i="0" u="none" strike="noStrike">
                <a:solidFill>
                  <a:srgbClr val="2B81F5"/>
                </a:solidFill>
                <a:highlight>
                  <a:srgbClr val="000000">
                    <a:alpha val="0"/>
                  </a:srgbClr>
                </a:highlight>
                <a:latin typeface="DM Sans Medium"/>
              </a:rPr>
              <a:t>Resumen de actividades</a:t>
            </a:r>
            <a:r>
              <a:rPr lang="es" sz="1800" b="0" i="0" u="none" strike="noStrike">
                <a:highlight>
                  <a:srgbClr val="000000">
                    <a:alpha val="0"/>
                  </a:srgbClr>
                </a:highlight>
                <a:latin typeface="DM Sans Medium"/>
              </a:rPr>
              <a:t> Los fondos se utilizarán para instalar sirenas de sistema de difusión de alerta de todo riesgo destinados para alertas de tsunami en la costa, así como otros riesgos, incluidas las inundaciones, tormentas de viento y actividad volcánica. El borough de la Península de Kenai tiene intención de expandir las sirenas existentes a Kachermak Selo como resultado de los mapas de inundación de tsunami de 2019 actualizados, que indican que esta zona se encuentra en la zona de impacto y debería tener sirenas. El programa también invierte en sirenas en las siguientes comunidades: Homer, Seward, Nanwalek, Port Graham y Seldovia.</a:t>
            </a:r>
          </a:p>
          <a:p>
            <a:endParaRPr lang="en-US" b="1">
              <a:solidFill>
                <a:schemeClr val="accent3">
                  <a:lumMod val="50000"/>
                  <a:lumOff val="50000"/>
                </a:schemeClr>
              </a:solidFill>
            </a:endParaRPr>
          </a:p>
          <a:p>
            <a:pPr rtl="0"/>
            <a:r>
              <a:rPr lang="es" sz="1800" b="1" i="0" u="none" strike="noStrike">
                <a:solidFill>
                  <a:srgbClr val="2B81F5"/>
                </a:solidFill>
                <a:highlight>
                  <a:srgbClr val="000000">
                    <a:alpha val="0"/>
                  </a:srgbClr>
                </a:highlight>
                <a:latin typeface="DM Sans Medium"/>
              </a:rPr>
              <a:t>Presupuesto total</a:t>
            </a:r>
            <a:r>
              <a:rPr lang="es" sz="1800" b="0" i="0" u="none" strike="noStrike">
                <a:highlight>
                  <a:srgbClr val="000000">
                    <a:alpha val="0"/>
                  </a:srgbClr>
                </a:highlight>
                <a:latin typeface="DM Sans Medium"/>
              </a:rPr>
              <a:t> 543.400 dólares</a:t>
            </a:r>
          </a:p>
          <a:p>
            <a:endParaRPr lang="en-US" b="1">
              <a:solidFill>
                <a:schemeClr val="accent3">
                  <a:lumMod val="50000"/>
                  <a:lumOff val="50000"/>
                </a:schemeClr>
              </a:solidFill>
            </a:endParaRPr>
          </a:p>
          <a:p>
            <a:pPr rtl="0"/>
            <a:r>
              <a:rPr lang="es" sz="1800" b="1" i="0" u="none" strike="noStrike">
                <a:solidFill>
                  <a:srgbClr val="2B81F5"/>
                </a:solidFill>
                <a:highlight>
                  <a:srgbClr val="000000">
                    <a:alpha val="0"/>
                  </a:srgbClr>
                </a:highlight>
                <a:latin typeface="DM Sans Medium"/>
              </a:rPr>
              <a:t>Área de servicio</a:t>
            </a:r>
            <a:r>
              <a:rPr lang="es" sz="1800" b="1" i="0" u="none" strike="noStrike">
                <a:highlight>
                  <a:srgbClr val="000000">
                    <a:alpha val="0"/>
                  </a:srgbClr>
                </a:highlight>
                <a:latin typeface="DM Sans Medium"/>
              </a:rPr>
              <a:t> </a:t>
            </a:r>
            <a:r>
              <a:rPr lang="es" sz="1800" b="0" i="0" u="none" strike="noStrike">
                <a:highlight>
                  <a:srgbClr val="000000">
                    <a:alpha val="0"/>
                  </a:srgbClr>
                </a:highlight>
                <a:latin typeface="DM Sans Medium"/>
              </a:rPr>
              <a:t>Kachekmak Selo, Borough de la Península de Kenai</a:t>
            </a:r>
          </a:p>
          <a:p>
            <a:endParaRPr lang="en-US" b="1">
              <a:solidFill>
                <a:schemeClr val="accent3">
                  <a:lumMod val="50000"/>
                  <a:lumOff val="50000"/>
                </a:schemeClr>
              </a:solidFill>
            </a:endParaRPr>
          </a:p>
          <a:p>
            <a:pPr rtl="0"/>
            <a:r>
              <a:rPr lang="es" sz="1800" b="1" i="0" u="none" strike="noStrike">
                <a:solidFill>
                  <a:srgbClr val="2B81F5"/>
                </a:solidFill>
                <a:highlight>
                  <a:srgbClr val="000000">
                    <a:alpha val="0"/>
                  </a:srgbClr>
                </a:highlight>
                <a:latin typeface="DM Sans Medium"/>
              </a:rPr>
              <a:t>Peligros abordados</a:t>
            </a:r>
            <a:r>
              <a:rPr lang="es" sz="1800" b="0" i="0" u="none" strike="noStrike">
                <a:highlight>
                  <a:srgbClr val="000000">
                    <a:alpha val="0"/>
                  </a:srgbClr>
                </a:highlight>
                <a:latin typeface="DM Sans Medium"/>
              </a:rPr>
              <a:t> Tsunamis, inundaciones, oleaje alto/mareas de tormenta/inundaciones costeras, vientos fuertes, aumento del nivel del mar</a:t>
            </a:r>
          </a:p>
          <a:p>
            <a:endParaRPr lang="en-US"/>
          </a:p>
          <a:p>
            <a:pPr rtl="0"/>
            <a:r>
              <a:rPr lang="es" sz="1800" b="1" i="0" u="none" strike="noStrike">
                <a:solidFill>
                  <a:srgbClr val="2B81F5"/>
                </a:solidFill>
                <a:highlight>
                  <a:srgbClr val="000000">
                    <a:alpha val="0"/>
                  </a:srgbClr>
                </a:highlight>
                <a:latin typeface="DM Sans Medium"/>
              </a:rPr>
              <a:t>Beneficiarios</a:t>
            </a:r>
            <a:r>
              <a:rPr lang="es" sz="1800" b="1" i="0" u="none" strike="noStrike">
                <a:highlight>
                  <a:srgbClr val="000000">
                    <a:alpha val="0"/>
                  </a:srgbClr>
                </a:highlight>
                <a:latin typeface="DM Sans Medium"/>
              </a:rPr>
              <a:t> </a:t>
            </a:r>
            <a:r>
              <a:rPr lang="es" sz="1800" b="0" i="0" u="none" strike="noStrike">
                <a:highlight>
                  <a:srgbClr val="000000">
                    <a:alpha val="0"/>
                  </a:srgbClr>
                </a:highlight>
                <a:latin typeface="DM Sans Medium"/>
              </a:rPr>
              <a:t>Todos los residentes de Kachekmak Selo, Borough de la península de Kenai</a:t>
            </a:r>
          </a:p>
        </p:txBody>
      </p:sp>
    </p:spTree>
    <p:extLst>
      <p:ext uri="{BB962C8B-B14F-4D97-AF65-F5344CB8AC3E}">
        <p14:creationId xmlns:p14="http://schemas.microsoft.com/office/powerpoint/2010/main" val="268706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s" sz="2500" b="1" i="0" u="none" strike="noStrike">
                <a:highlight>
                  <a:srgbClr val="000000">
                    <a:alpha val="0"/>
                  </a:srgbClr>
                </a:highlight>
                <a:latin typeface="DM Sans Bold"/>
              </a:rPr>
              <a:t>Contenidos</a:t>
            </a:r>
          </a:p>
        </p:txBody>
      </p:sp>
      <p:sp>
        <p:nvSpPr>
          <p:cNvPr id="3" name="Text Placeholder 2"/>
          <p:cNvSpPr>
            <a:spLocks noGrp="1"/>
          </p:cNvSpPr>
          <p:nvPr>
            <p:ph type="body" sz="quarter" idx="13"/>
          </p:nvPr>
        </p:nvSpPr>
        <p:spPr/>
        <p:txBody>
          <a:bodyPr vert="horz" lIns="0" tIns="45720" rIns="0" bIns="45720" rtlCol="0" anchor="t">
            <a:noAutofit/>
          </a:bodyPr>
          <a:lstStyle/>
          <a:p>
            <a:pPr marL="189865" indent="-189865" rtl="0"/>
            <a:r>
              <a:rPr lang="es" sz="2000" b="0" i="0" u="none" strike="noStrike">
                <a:highlight>
                  <a:srgbClr val="000000">
                    <a:alpha val="0"/>
                  </a:srgbClr>
                </a:highlight>
                <a:latin typeface="DM Sans Medium"/>
              </a:rPr>
              <a:t>Introducción y resumen</a:t>
            </a:r>
          </a:p>
          <a:p>
            <a:pPr marL="533400" lvl="1" indent="-342900" rtl="0">
              <a:buFont typeface="Courier New" panose="02070309020205020404" pitchFamily="49" charset="0"/>
              <a:buChar char="o"/>
            </a:pPr>
            <a:r>
              <a:rPr lang="es" sz="2000" b="0" i="0" u="none" strike="noStrike">
                <a:highlight>
                  <a:srgbClr val="000000">
                    <a:alpha val="0"/>
                  </a:srgbClr>
                </a:highlight>
                <a:latin typeface="DM Sans Medium"/>
              </a:rPr>
              <a:t>Objetivo de la audiencia pública de hoy</a:t>
            </a:r>
          </a:p>
          <a:p>
            <a:pPr marL="533400" lvl="1" indent="-342900" rtl="0">
              <a:buFont typeface="Courier New" panose="02070309020205020404" pitchFamily="49" charset="0"/>
              <a:buChar char="o"/>
            </a:pPr>
            <a:r>
              <a:rPr lang="es" sz="2000" b="0" i="0" u="none" strike="noStrike">
                <a:highlight>
                  <a:srgbClr val="000000">
                    <a:alpha val="0"/>
                  </a:srgbClr>
                </a:highlight>
                <a:latin typeface="DM Sans Medium"/>
              </a:rPr>
              <a:t>Introducción y actividades de CDBG-MIT</a:t>
            </a:r>
          </a:p>
          <a:p>
            <a:pPr marL="533400" lvl="1" indent="-342900" rtl="0">
              <a:buFont typeface="Courier New" panose="02070309020205020404" pitchFamily="49" charset="0"/>
              <a:buChar char="o"/>
            </a:pPr>
            <a:r>
              <a:rPr lang="es" sz="2000" b="0" i="0" u="none" strike="noStrike">
                <a:highlight>
                  <a:srgbClr val="000000">
                    <a:alpha val="0"/>
                  </a:srgbClr>
                </a:highlight>
                <a:latin typeface="DM Sans Medium"/>
              </a:rPr>
              <a:t>Zonas más impactadas y afectadas</a:t>
            </a:r>
          </a:p>
          <a:p>
            <a:pPr marL="189865" indent="-189865" rtl="0"/>
            <a:r>
              <a:rPr lang="es" sz="2000" b="0" i="0" u="none" strike="noStrike">
                <a:highlight>
                  <a:srgbClr val="000000">
                    <a:alpha val="0"/>
                  </a:srgbClr>
                </a:highlight>
                <a:latin typeface="DM Sans Medium"/>
              </a:rPr>
              <a:t>Evaluación de las necesidades de mitigación</a:t>
            </a:r>
          </a:p>
          <a:p>
            <a:pPr marL="189865" indent="-189865" rtl="0"/>
            <a:r>
              <a:rPr lang="es" sz="2000" b="0" i="0" u="none" strike="noStrike">
                <a:highlight>
                  <a:srgbClr val="000000">
                    <a:alpha val="0"/>
                  </a:srgbClr>
                </a:highlight>
                <a:latin typeface="DM Sans Medium"/>
              </a:rPr>
              <a:t>Perfiles de los peligros</a:t>
            </a:r>
          </a:p>
          <a:p>
            <a:pPr marL="189865" indent="-189865" rtl="0"/>
            <a:r>
              <a:rPr lang="es" sz="2000" b="0" i="0" u="none" strike="noStrike">
                <a:highlight>
                  <a:srgbClr val="000000">
                    <a:alpha val="0"/>
                  </a:srgbClr>
                </a:highlight>
                <a:latin typeface="DM Sans Medium"/>
              </a:rPr>
              <a:t>Instalaciones críticas</a:t>
            </a:r>
          </a:p>
          <a:p>
            <a:pPr marL="189865" indent="-189865" rtl="0"/>
            <a:r>
              <a:rPr lang="es" sz="2000" b="0" i="0" u="none" strike="noStrike">
                <a:highlight>
                  <a:srgbClr val="000000">
                    <a:alpha val="0"/>
                  </a:srgbClr>
                </a:highlight>
                <a:latin typeface="DM Sans Medium"/>
              </a:rPr>
              <a:t>Actividades del plan de acción propuesto y el cronograma del plan de acción</a:t>
            </a:r>
          </a:p>
          <a:p>
            <a:pPr marL="189865" indent="-189865" rtl="0"/>
            <a:r>
              <a:rPr lang="es" sz="2000" b="0" i="0" u="none" strike="noStrike">
                <a:highlight>
                  <a:srgbClr val="000000">
                    <a:alpha val="0"/>
                  </a:srgbClr>
                </a:highlight>
                <a:latin typeface="DM Sans Medium"/>
              </a:rPr>
              <a:t>Espacio para debatir y hacer comentarios</a:t>
            </a:r>
          </a:p>
        </p:txBody>
      </p:sp>
    </p:spTree>
    <p:extLst>
      <p:ext uri="{BB962C8B-B14F-4D97-AF65-F5344CB8AC3E}">
        <p14:creationId xmlns:p14="http://schemas.microsoft.com/office/powerpoint/2010/main" val="87734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49" y="95251"/>
            <a:ext cx="11334751" cy="762000"/>
          </a:xfrm>
        </p:spPr>
        <p:txBody>
          <a:bodyPr>
            <a:noAutofit/>
          </a:bodyPr>
          <a:lstStyle/>
          <a:p>
            <a:pPr rtl="0"/>
            <a:r>
              <a:rPr lang="es" sz="2500" b="1" i="0" u="none" strike="noStrike">
                <a:highlight>
                  <a:srgbClr val="000000">
                    <a:alpha val="0"/>
                  </a:srgbClr>
                </a:highlight>
                <a:latin typeface="DM Sans"/>
              </a:rPr>
              <a:t>Actividad de CDBG-MIT: Programa de mitigación de inundaciones en el hogar de Matanuska-Susitna</a:t>
            </a:r>
            <a:endParaRPr lang="en-US"/>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20</a:t>
            </a:r>
            <a:endParaRPr lang="en-US"/>
          </a:p>
        </p:txBody>
      </p:sp>
      <p:sp>
        <p:nvSpPr>
          <p:cNvPr id="4" name="TextBox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336D61E-BD58-3D9D-D431-7EA1B3AC811F}"/>
              </a:ext>
            </a:extLst>
          </p:cNvPr>
          <p:cNvSpPr txBox="1"/>
          <p:nvPr/>
        </p:nvSpPr>
        <p:spPr>
          <a:xfrm>
            <a:off x="1000125" y="1408747"/>
            <a:ext cx="990599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r>
              <a:rPr lang="es" sz="1800" b="1" i="0" u="none" strike="noStrike">
                <a:solidFill>
                  <a:srgbClr val="2B81F5"/>
                </a:solidFill>
                <a:highlight>
                  <a:srgbClr val="000000">
                    <a:alpha val="0"/>
                  </a:srgbClr>
                </a:highlight>
                <a:latin typeface="DM Sans Medium"/>
              </a:rPr>
              <a:t>Resumen de actividad</a:t>
            </a:r>
            <a:r>
              <a:rPr lang="es" sz="1800" b="0" i="0" u="none" strike="noStrike" baseline="0">
                <a:solidFill>
                  <a:srgbClr val="000000"/>
                </a:solidFill>
                <a:highlight>
                  <a:srgbClr val="000000">
                    <a:alpha val="0"/>
                  </a:srgbClr>
                </a:highlight>
                <a:latin typeface="DM Sans Medium"/>
              </a:rPr>
              <a:t> El programa de mitigación de inundaciones en el hogar del borough de Matanuska-Susitna (MSB) es un programa de financiamiento competitivo disponible para tres tipos de actividades de mitigación orientadas a unidades de vivienda ocupadas por propietarios o estructuras vacantes ubicadas dentro del borough de Matanuska-Susitna (MSB) e incluye propiedades dentro de la ciudad de Houston. Las medidas de mitigación pueden incluir la elevación del hogar, las medidas contra las inundaciones y actividades de compra del hogar y reubicación.</a:t>
            </a:r>
          </a:p>
          <a:p>
            <a:endParaRPr lang="en-US"/>
          </a:p>
          <a:p>
            <a:pPr rtl="0"/>
            <a:r>
              <a:rPr lang="es" sz="1800" b="1" i="0" u="none" strike="noStrike">
                <a:solidFill>
                  <a:srgbClr val="2B81F5"/>
                </a:solidFill>
                <a:highlight>
                  <a:srgbClr val="000000">
                    <a:alpha val="0"/>
                  </a:srgbClr>
                </a:highlight>
                <a:latin typeface="DM Sans Medium"/>
              </a:rPr>
              <a:t>Presupuesto total</a:t>
            </a:r>
            <a:r>
              <a:rPr lang="es" sz="1800" b="0" i="0" u="none" strike="noStrike">
                <a:highlight>
                  <a:srgbClr val="000000">
                    <a:alpha val="0"/>
                  </a:srgbClr>
                </a:highlight>
                <a:latin typeface="DM Sans Medium"/>
              </a:rPr>
              <a:t> 543.400 dólares</a:t>
            </a:r>
          </a:p>
          <a:p>
            <a:endParaRPr lang="en-US" b="1">
              <a:solidFill>
                <a:schemeClr val="accent3">
                  <a:lumMod val="50000"/>
                  <a:lumOff val="50000"/>
                </a:schemeClr>
              </a:solidFill>
            </a:endParaRPr>
          </a:p>
          <a:p>
            <a:pPr rtl="0"/>
            <a:r>
              <a:rPr lang="es" sz="1800" b="1" i="0" u="none" strike="noStrike">
                <a:solidFill>
                  <a:srgbClr val="2B81F5"/>
                </a:solidFill>
                <a:highlight>
                  <a:srgbClr val="000000">
                    <a:alpha val="0"/>
                  </a:srgbClr>
                </a:highlight>
                <a:latin typeface="DM Sans Medium"/>
              </a:rPr>
              <a:t>Área de servicio</a:t>
            </a:r>
            <a:r>
              <a:rPr lang="es" sz="1800" b="0" i="0" u="none" strike="noStrike">
                <a:highlight>
                  <a:srgbClr val="000000">
                    <a:alpha val="0"/>
                  </a:srgbClr>
                </a:highlight>
                <a:latin typeface="DM Sans Medium"/>
              </a:rPr>
              <a:t> Borough de Matanuska-Susitna</a:t>
            </a:r>
          </a:p>
          <a:p>
            <a:endParaRPr lang="en-US" b="1">
              <a:solidFill>
                <a:schemeClr val="accent3">
                  <a:lumMod val="50000"/>
                  <a:lumOff val="50000"/>
                </a:schemeClr>
              </a:solidFill>
            </a:endParaRPr>
          </a:p>
          <a:p>
            <a:pPr rtl="0"/>
            <a:r>
              <a:rPr lang="es" sz="1800" b="1" i="0" u="none" strike="noStrike">
                <a:solidFill>
                  <a:srgbClr val="2B81F5"/>
                </a:solidFill>
                <a:highlight>
                  <a:srgbClr val="000000">
                    <a:alpha val="0"/>
                  </a:srgbClr>
                </a:highlight>
                <a:latin typeface="DM Sans Medium"/>
              </a:rPr>
              <a:t>Peligros abordados</a:t>
            </a:r>
            <a:r>
              <a:rPr lang="es" sz="1800" b="0" i="0" u="none" strike="noStrike">
                <a:highlight>
                  <a:srgbClr val="000000">
                    <a:alpha val="0"/>
                  </a:srgbClr>
                </a:highlight>
                <a:latin typeface="DM Sans Medium"/>
              </a:rPr>
              <a:t> Inundaciones, atascos de hielo, vientos fuertes</a:t>
            </a:r>
          </a:p>
          <a:p>
            <a:endParaRPr lang="en-US"/>
          </a:p>
          <a:p>
            <a:pPr rtl="0"/>
            <a:r>
              <a:rPr lang="es" sz="1800" b="1" i="0" u="none" strike="noStrike">
                <a:solidFill>
                  <a:srgbClr val="2B81F5"/>
                </a:solidFill>
                <a:highlight>
                  <a:srgbClr val="000000">
                    <a:alpha val="0"/>
                  </a:srgbClr>
                </a:highlight>
                <a:latin typeface="DM Sans Medium"/>
              </a:rPr>
              <a:t>Beneficiarios</a:t>
            </a:r>
            <a:r>
              <a:rPr lang="es" sz="1800" b="0" i="0" u="none" strike="noStrike">
                <a:highlight>
                  <a:srgbClr val="000000">
                    <a:alpha val="0"/>
                  </a:srgbClr>
                </a:highlight>
                <a:latin typeface="DM Sans Medium"/>
              </a:rPr>
              <a:t> Los propietarios dentro del borough de Matanuska-Susitna</a:t>
            </a:r>
          </a:p>
          <a:p>
            <a:endParaRPr lang="en-US"/>
          </a:p>
          <a:p>
            <a:endParaRPr lang="en-US"/>
          </a:p>
        </p:txBody>
      </p:sp>
    </p:spTree>
    <p:extLst>
      <p:ext uri="{BB962C8B-B14F-4D97-AF65-F5344CB8AC3E}">
        <p14:creationId xmlns:p14="http://schemas.microsoft.com/office/powerpoint/2010/main" val="107090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s" sz="2500" b="1" i="0" u="none" strike="noStrike" dirty="0" smtClean="0">
                <a:highlight>
                  <a:srgbClr val="000000">
                    <a:alpha val="0"/>
                  </a:srgbClr>
                </a:highlight>
                <a:latin typeface="DM Sans"/>
              </a:rPr>
              <a:t>Calendario </a:t>
            </a:r>
            <a:r>
              <a:rPr lang="es" sz="2500" b="1" i="0" u="none" strike="noStrike" dirty="0">
                <a:highlight>
                  <a:srgbClr val="000000">
                    <a:alpha val="0"/>
                  </a:srgbClr>
                </a:highlight>
                <a:latin typeface="DM Sans"/>
              </a:rPr>
              <a:t>de participación pública para los comentarios al plan de acciones previas</a:t>
            </a:r>
            <a:endParaRPr lang="en-US" dirty="0"/>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21</a:t>
            </a:r>
            <a:endParaRPr lang="en-US"/>
          </a:p>
        </p:txBody>
      </p:sp>
      <p:sp>
        <p:nvSpPr>
          <p:cNvPr id="4" name="TextBox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C4A247E-BCC5-0D86-633B-8E9D9559A8C4}"/>
              </a:ext>
            </a:extLst>
          </p:cNvPr>
          <p:cNvSpPr txBox="1"/>
          <p:nvPr/>
        </p:nvSpPr>
        <p:spPr>
          <a:xfrm>
            <a:off x="505968" y="1146048"/>
            <a:ext cx="10699750" cy="5209244"/>
          </a:xfrm>
          <a:prstGeom prst="rect">
            <a:avLst/>
          </a:prstGeom>
          <a:noFill/>
        </p:spPr>
        <p:txBody>
          <a:bodyPr wrap="square" lIns="91440" tIns="45720" rIns="91440" bIns="45720" rtlCol="0" anchor="t">
            <a:noAutofit/>
          </a:bodyPr>
          <a:lstStyle/>
          <a:p>
            <a:pPr marL="285750" indent="-285750" rtl="0">
              <a:buFont typeface="Arial" panose="020B0604020202020204" pitchFamily="34" charset="0"/>
              <a:buChar char="•"/>
            </a:pPr>
            <a:r>
              <a:rPr lang="es" sz="1600" b="0" i="0" u="none" strike="noStrike">
                <a:highlight>
                  <a:srgbClr val="000000">
                    <a:alpha val="0"/>
                  </a:srgbClr>
                </a:highlight>
                <a:latin typeface="DM Sans Medium"/>
              </a:rPr>
              <a:t>Las personas que deseen hacer comentarios públicos tendrán tiempo para hablar durante la audiencia.</a:t>
            </a:r>
          </a:p>
          <a:p>
            <a:pPr marL="285750" indent="-285750" rtl="0">
              <a:buFont typeface="Arial" panose="020B0604020202020204" pitchFamily="34" charset="0"/>
              <a:buChar char="•"/>
            </a:pPr>
            <a:r>
              <a:rPr lang="es" sz="1600" b="0" i="0" u="none" strike="noStrike">
                <a:highlight>
                  <a:srgbClr val="000000">
                    <a:alpha val="0"/>
                  </a:srgbClr>
                </a:highlight>
                <a:latin typeface="DM Sans Medium"/>
              </a:rPr>
              <a:t>Se anima a quienes deseen intervenir a que lleven una copia escrita de sus comentarios.</a:t>
            </a:r>
          </a:p>
          <a:p>
            <a:pPr marL="285750" indent="-285750" rtl="0">
              <a:buFont typeface="Arial" panose="020B0604020202020204" pitchFamily="34" charset="0"/>
              <a:buChar char="•"/>
            </a:pPr>
            <a:r>
              <a:rPr lang="es" sz="1600" b="0" i="0" u="none" strike="noStrike">
                <a:highlight>
                  <a:srgbClr val="000000">
                    <a:alpha val="0"/>
                  </a:srgbClr>
                </a:highlight>
                <a:latin typeface="DM Sans Medium"/>
              </a:rPr>
              <a:t>También se pueden enviar comentarios públicos a:</a:t>
            </a:r>
          </a:p>
          <a:p>
            <a:pPr lvl="1"/>
            <a:endParaRPr lang="en-US" sz="1600"/>
          </a:p>
          <a:p>
            <a:pPr marL="342900" indent="-342900" rtl="0">
              <a:buFont typeface="+mj-lt"/>
              <a:buAutoNum type="arabicPeriod"/>
            </a:pPr>
            <a:r>
              <a:rPr lang="es" sz="1600" b="0" i="0" u="none" strike="noStrike">
                <a:highlight>
                  <a:srgbClr val="000000">
                    <a:alpha val="0"/>
                  </a:srgbClr>
                </a:highlight>
                <a:latin typeface="DM Sans Medium"/>
              </a:rPr>
              <a:t>Formulario web: </a:t>
            </a:r>
            <a:endParaRPr lang="en-US" sz="1600">
              <a:ea typeface="+mn-lt"/>
              <a:cs typeface="+mn-lt"/>
            </a:endParaRPr>
          </a:p>
          <a:p>
            <a:pPr lvl="2" rtl="0"/>
            <a:r>
              <a:rPr lang="es" sz="1600" b="0" i="0" u="none" strike="noStrike">
                <a:highlight>
                  <a:srgbClr val="000000">
                    <a:alpha val="0"/>
                  </a:srgbClr>
                </a:highlight>
                <a:latin typeface="DM Sans Medium"/>
                <a:ea typeface="+mn-lt"/>
                <a:cs typeface="+mn-lt"/>
              </a:rPr>
              <a:t>Español: </a:t>
            </a:r>
            <a:r>
              <a:rPr lang="es" sz="1600" b="0" i="0" u="none" strike="noStrike">
                <a:highlight>
                  <a:srgbClr val="000000">
                    <a:alpha val="0"/>
                  </a:srgbClr>
                </a:highlight>
                <a:latin typeface="DM Sans Medium"/>
                <a:ea typeface="+mn-lt"/>
                <a:cs typeface="+mn-lt"/>
                <a:hlinkClick r:id="rId3"/>
              </a:rPr>
              <a:t>https://app.smartsheet.com/b/form/0c0f19163bc5411295b1b3c67ac728f8</a:t>
            </a:r>
            <a:r>
              <a:rPr lang="es" sz="1600" b="0" i="0" u="none" strike="noStrike">
                <a:highlight>
                  <a:srgbClr val="000000">
                    <a:alpha val="0"/>
                  </a:srgbClr>
                </a:highlight>
                <a:latin typeface="DM Sans Medium"/>
                <a:ea typeface="+mn-lt"/>
                <a:cs typeface="+mn-lt"/>
              </a:rPr>
              <a:t> </a:t>
            </a:r>
          </a:p>
          <a:p>
            <a:pPr lvl="2" rtl="0"/>
            <a:r>
              <a:rPr lang="es" sz="1600" b="0" i="0" u="none" strike="noStrike">
                <a:highlight>
                  <a:srgbClr val="000000">
                    <a:alpha val="0"/>
                  </a:srgbClr>
                </a:highlight>
                <a:latin typeface="DM Sans Medium"/>
                <a:ea typeface="+mn-lt"/>
                <a:cs typeface="+mn-lt"/>
              </a:rPr>
              <a:t>Inglés: </a:t>
            </a:r>
            <a:r>
              <a:rPr lang="es" sz="1600" b="0" i="0" u="none" strike="noStrike">
                <a:highlight>
                  <a:srgbClr val="000000">
                    <a:alpha val="0"/>
                  </a:srgbClr>
                </a:highlight>
                <a:latin typeface="DM Sans Medium"/>
                <a:ea typeface="+mn-lt"/>
                <a:cs typeface="+mn-lt"/>
                <a:hlinkClick r:id="rId4"/>
              </a:rPr>
              <a:t>https://app.smartsheet.com/b/form/4aa1215029574778a0939a5d8476fd98</a:t>
            </a:r>
            <a:r>
              <a:rPr lang="es" sz="1600" b="0" i="0" u="none" strike="noStrike">
                <a:highlight>
                  <a:srgbClr val="000000">
                    <a:alpha val="0"/>
                  </a:srgbClr>
                </a:highlight>
                <a:latin typeface="DM Sans Medium"/>
                <a:ea typeface="+mn-lt"/>
                <a:cs typeface="+mn-lt"/>
              </a:rPr>
              <a:t> </a:t>
            </a:r>
          </a:p>
          <a:p>
            <a:endParaRPr lang="en-US" sz="1600">
              <a:ea typeface="+mn-lt"/>
              <a:cs typeface="+mn-lt"/>
            </a:endParaRPr>
          </a:p>
          <a:p>
            <a:pPr marL="342900" indent="-342900" rtl="0">
              <a:buFont typeface="+mj-lt"/>
              <a:buAutoNum type="arabicPeriod" startAt="2"/>
            </a:pPr>
            <a:r>
              <a:rPr lang="es" sz="1600" b="0" i="0" u="none" strike="noStrike">
                <a:highlight>
                  <a:srgbClr val="000000">
                    <a:alpha val="0"/>
                  </a:srgbClr>
                </a:highlight>
                <a:latin typeface="DM Sans Medium"/>
              </a:rPr>
              <a:t>Correo electrónico: ced.cra.cdbgmit@alaska.gov</a:t>
            </a:r>
          </a:p>
          <a:p>
            <a:endParaRPr lang="en-US" sz="1600"/>
          </a:p>
          <a:p>
            <a:pPr marL="342900" indent="-342900" rtl="0">
              <a:buFont typeface="+mj-lt"/>
              <a:buAutoNum type="arabicPeriod" startAt="3"/>
            </a:pPr>
            <a:r>
              <a:rPr lang="es" sz="1600" b="0" i="0" u="none" strike="noStrike">
                <a:highlight>
                  <a:srgbClr val="000000">
                    <a:alpha val="0"/>
                  </a:srgbClr>
                </a:highlight>
                <a:latin typeface="DM Sans Medium"/>
              </a:rPr>
              <a:t>Correo postal: </a:t>
            </a:r>
            <a:endParaRPr lang="en-US" sz="1600">
              <a:ea typeface="+mn-lt"/>
              <a:cs typeface="+mn-lt"/>
            </a:endParaRPr>
          </a:p>
          <a:p>
            <a:pPr marL="457200"/>
            <a:endParaRPr lang="en-US" sz="1600">
              <a:ea typeface="+mn-lt"/>
              <a:cs typeface="+mn-lt"/>
            </a:endParaRPr>
          </a:p>
          <a:p>
            <a:pPr marL="914400" lvl="1" rtl="0"/>
            <a:r>
              <a:rPr lang="es" sz="1600" b="0" i="0" u="none" strike="noStrike">
                <a:highlight>
                  <a:srgbClr val="000000">
                    <a:alpha val="0"/>
                  </a:srgbClr>
                </a:highlight>
                <a:latin typeface="DM Sans Medium"/>
                <a:ea typeface="+mn-lt"/>
                <a:cs typeface="+mn-lt"/>
              </a:rPr>
              <a:t>State of Alaska</a:t>
            </a:r>
            <a:endParaRPr lang="en-US" sz="1600"/>
          </a:p>
          <a:p>
            <a:pPr lvl="2" rtl="0"/>
            <a:r>
              <a:rPr lang="es" sz="1600" b="0" i="0" u="none" strike="noStrike">
                <a:highlight>
                  <a:srgbClr val="000000">
                    <a:alpha val="0"/>
                  </a:srgbClr>
                </a:highlight>
                <a:latin typeface="DM Sans Medium"/>
                <a:ea typeface="+mn-lt"/>
                <a:cs typeface="+mn-lt"/>
              </a:rPr>
              <a:t>Department of Commerce, Community, and Economic Development</a:t>
            </a:r>
            <a:endParaRPr lang="en-US" sz="1600"/>
          </a:p>
          <a:p>
            <a:pPr lvl="2" rtl="0"/>
            <a:r>
              <a:rPr lang="es" sz="1600" b="0" i="0" u="none" strike="noStrike">
                <a:highlight>
                  <a:srgbClr val="000000">
                    <a:alpha val="0"/>
                  </a:srgbClr>
                </a:highlight>
                <a:latin typeface="DM Sans Medium"/>
                <a:ea typeface="+mn-lt"/>
                <a:cs typeface="+mn-lt"/>
              </a:rPr>
              <a:t>550 W. 7th Ave. Ste . 1650, Anchorage, AK 99501</a:t>
            </a:r>
          </a:p>
          <a:p>
            <a:pPr lvl="2"/>
            <a:endParaRPr lang="en-US" sz="1600">
              <a:ea typeface="+mn-lt"/>
              <a:cs typeface="+mn-lt"/>
            </a:endParaRPr>
          </a:p>
          <a:p>
            <a:pPr marL="342900" indent="-342900" rtl="0">
              <a:buFont typeface="+mj-lt"/>
              <a:buAutoNum type="arabicPeriod" startAt="4"/>
            </a:pPr>
            <a:r>
              <a:rPr lang="es" sz="1600" b="0" i="0" u="none" strike="noStrike">
                <a:highlight>
                  <a:srgbClr val="000000">
                    <a:alpha val="0"/>
                  </a:srgbClr>
                </a:highlight>
                <a:latin typeface="DM Sans Medium"/>
              </a:rPr>
              <a:t>FAX: </a:t>
            </a:r>
            <a:r>
              <a:rPr lang="es" sz="1600" b="0" i="0" u="none" strike="noStrike">
                <a:highlight>
                  <a:srgbClr val="000000">
                    <a:alpha val="0"/>
                  </a:srgbClr>
                </a:highlight>
                <a:latin typeface="DM Sans Medium"/>
                <a:ea typeface="+mn-lt"/>
                <a:cs typeface="+mn-lt"/>
              </a:rPr>
              <a:t>907-269-4563</a:t>
            </a:r>
            <a:endParaRPr lang="en-US" sz="1600"/>
          </a:p>
          <a:p>
            <a:pPr marL="742950" lvl="1" indent="-285750">
              <a:buFont typeface="Arial" panose="020B0604020202020204" pitchFamily="34" charset="0"/>
              <a:buChar char="•"/>
            </a:pPr>
            <a:endParaRPr lang="en-US" sz="1600"/>
          </a:p>
          <a:p>
            <a:pPr lvl="1" rtl="0"/>
            <a:r>
              <a:rPr lang="es" sz="1600" b="0" i="0" u="none" strike="noStrike">
                <a:highlight>
                  <a:srgbClr val="000000">
                    <a:alpha val="0"/>
                  </a:srgbClr>
                </a:highlight>
                <a:latin typeface="DM Sans Medium"/>
              </a:rPr>
              <a:t>*Marque o etiquete que su comentario es para CDBG-MIT de Alaska</a:t>
            </a:r>
          </a:p>
          <a:p>
            <a:pPr lvl="1"/>
            <a:endParaRPr lang="en-US" sz="1600"/>
          </a:p>
          <a:p>
            <a:pPr marL="285750" indent="-285750" rtl="0">
              <a:buFont typeface="Arial"/>
              <a:buChar char="•"/>
            </a:pPr>
            <a:r>
              <a:rPr lang="es" sz="1600" b="0" i="0" u="none" strike="noStrike">
                <a:highlight>
                  <a:srgbClr val="000000">
                    <a:alpha val="0"/>
                  </a:srgbClr>
                </a:highlight>
                <a:latin typeface="DM Sans Medium"/>
              </a:rPr>
              <a:t>Para obtener más información, visite el Departamento de Comercio, Comunidad y Desarrollo Económico de Alaska </a:t>
            </a:r>
            <a:endParaRPr lang="en-US" sz="1600">
              <a:ea typeface="+mn-lt"/>
              <a:cs typeface="+mn-lt"/>
            </a:endParaRPr>
          </a:p>
          <a:p>
            <a:pPr lvl="1" algn="ctr" rtl="0"/>
            <a:r>
              <a:rPr lang="es" sz="1600" b="0" i="0" u="none" strike="noStrike">
                <a:highlight>
                  <a:srgbClr val="000000">
                    <a:alpha val="0"/>
                  </a:srgbClr>
                </a:highlight>
                <a:latin typeface="DM Sans Medium"/>
                <a:ea typeface="+mn-lt"/>
                <a:cs typeface="+mn-lt"/>
              </a:rPr>
              <a:t> </a:t>
            </a:r>
            <a:r>
              <a:rPr lang="es" sz="1600" b="0" i="0" u="none" strike="noStrike">
                <a:highlight>
                  <a:srgbClr val="000000">
                    <a:alpha val="0"/>
                  </a:srgbClr>
                </a:highlight>
                <a:latin typeface="DM Sans Medium"/>
                <a:ea typeface="+mn-lt"/>
                <a:cs typeface="+mn-lt"/>
                <a:hlinkClick r:id="rId5"/>
              </a:rPr>
              <a:t>https://commerce.alaska.gov/web/dcra/GrantsSection/CDBG-MIT.aspx</a:t>
            </a:r>
            <a:endParaRPr lang="en-US" sz="1600"/>
          </a:p>
        </p:txBody>
      </p:sp>
    </p:spTree>
    <p:extLst>
      <p:ext uri="{BB962C8B-B14F-4D97-AF65-F5344CB8AC3E}">
        <p14:creationId xmlns:p14="http://schemas.microsoft.com/office/powerpoint/2010/main" val="254595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s" sz="3000" b="0" i="0" u="none" strike="noStrike">
                <a:highlight>
                  <a:srgbClr val="000000">
                    <a:alpha val="0"/>
                  </a:srgbClr>
                </a:highlight>
                <a:latin typeface="DM Sans Medium"/>
              </a:rPr>
              <a:t>¿Preguntas?</a:t>
            </a:r>
            <a:endParaRPr lang="en-US" sz="1667"/>
          </a:p>
        </p:txBody>
      </p:sp>
    </p:spTree>
    <p:extLst>
      <p:ext uri="{BB962C8B-B14F-4D97-AF65-F5344CB8AC3E}">
        <p14:creationId xmlns:p14="http://schemas.microsoft.com/office/powerpoint/2010/main" val="75198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s" sz="3000" b="0" i="0" u="none" strike="noStrike">
                <a:highlight>
                  <a:srgbClr val="000000">
                    <a:alpha val="0"/>
                  </a:srgbClr>
                </a:highlight>
                <a:latin typeface="DM Sans Medium"/>
              </a:rPr>
              <a:t>Periodo para comentarios</a:t>
            </a:r>
            <a:endParaRPr lang="en-US" sz="1667"/>
          </a:p>
        </p:txBody>
      </p:sp>
    </p:spTree>
    <p:extLst>
      <p:ext uri="{BB962C8B-B14F-4D97-AF65-F5344CB8AC3E}">
        <p14:creationId xmlns:p14="http://schemas.microsoft.com/office/powerpoint/2010/main" val="426771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s" sz="3000" b="0" i="0" u="none" strike="noStrike">
                <a:highlight>
                  <a:srgbClr val="000000">
                    <a:alpha val="0"/>
                  </a:srgbClr>
                </a:highlight>
                <a:latin typeface="DM Sans Medium"/>
              </a:rPr>
              <a:t>Introducción y resumen</a:t>
            </a:r>
            <a:endParaRPr lang="en-US" sz="1667"/>
          </a:p>
        </p:txBody>
      </p:sp>
    </p:spTree>
    <p:extLst>
      <p:ext uri="{BB962C8B-B14F-4D97-AF65-F5344CB8AC3E}">
        <p14:creationId xmlns:p14="http://schemas.microsoft.com/office/powerpoint/2010/main" val="148166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244078"/>
            <a:ext cx="7778750" cy="1028378"/>
          </a:xfrm>
        </p:spPr>
        <p:txBody>
          <a:bodyPr>
            <a:noAutofit/>
          </a:bodyPr>
          <a:lstStyle/>
          <a:p>
            <a:pPr rtl="0"/>
            <a:r>
              <a:rPr lang="es" sz="3200" b="1" i="0" u="none" strike="noStrike">
                <a:highlight>
                  <a:srgbClr val="000000">
                    <a:alpha val="0"/>
                  </a:srgbClr>
                </a:highlight>
                <a:latin typeface="DM Sans"/>
              </a:rPr>
              <a:t>Objetivo de la audiencia pública de hoy</a:t>
            </a:r>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4</a:t>
            </a:r>
            <a:endParaRPr lang="en-US"/>
          </a:p>
        </p:txBody>
      </p:sp>
      <p:sp>
        <p:nvSpPr>
          <p:cNvPr id="4" name="Text Placeholder 3"/>
          <p:cNvSpPr>
            <a:spLocks noGrp="1"/>
          </p:cNvSpPr>
          <p:nvPr>
            <p:ph type="body" sz="quarter" idx="14"/>
          </p:nvPr>
        </p:nvSpPr>
        <p:spPr>
          <a:xfrm>
            <a:off x="602439" y="1724465"/>
            <a:ext cx="9126233" cy="4663777"/>
          </a:xfrm>
        </p:spPr>
        <p:txBody>
          <a:bodyPr vert="horz" lIns="0" tIns="45720" rIns="0" bIns="45720" rtlCol="0" anchor="t">
            <a:noAutofit/>
          </a:bodyPr>
          <a:lstStyle/>
          <a:p>
            <a:pPr marL="342900" indent="-342900" rtl="0">
              <a:buFont typeface="Arial" panose="020B0604020202020204" pitchFamily="34" charset="0"/>
              <a:buChar char="•"/>
            </a:pPr>
            <a:r>
              <a:rPr lang="es" sz="1600" b="0" i="0" u="none" strike="noStrike">
                <a:highlight>
                  <a:srgbClr val="000000">
                    <a:alpha val="0"/>
                  </a:srgbClr>
                </a:highlight>
                <a:latin typeface="DM Sans Medium"/>
              </a:rPr>
              <a:t>El Departamento de Vivienda y Desarrollo Urbano (HUD) ha asignado </a:t>
            </a:r>
            <a:r>
              <a:rPr lang="es" sz="1600" b="0" i="0" u="none" strike="noStrike">
                <a:solidFill>
                  <a:srgbClr val="0785F2"/>
                </a:solidFill>
                <a:highlight>
                  <a:srgbClr val="000000">
                    <a:alpha val="0"/>
                  </a:srgbClr>
                </a:highlight>
                <a:latin typeface="DM Sans Medium"/>
              </a:rPr>
              <a:t>$2.288.000 en fondos de la Subvención en Bloque para el Desarrollo de la Comunidad para Mitigación (CDBG-MIT) </a:t>
            </a:r>
            <a:r>
              <a:rPr lang="es" sz="1600" b="0" i="0" u="none" strike="noStrike">
                <a:highlight>
                  <a:srgbClr val="000000">
                    <a:alpha val="0"/>
                  </a:srgbClr>
                </a:highlight>
                <a:latin typeface="DM Sans Medium"/>
              </a:rPr>
              <a:t>a Alaska en respuesta al terremoto de 2018 en la ensenada de Cook (Port McKenzie).</a:t>
            </a:r>
          </a:p>
          <a:p>
            <a:pPr marL="342900" indent="-342900" rtl="0">
              <a:buFont typeface="Arial" panose="020B0604020202020204" pitchFamily="34" charset="0"/>
              <a:buChar char="•"/>
            </a:pPr>
            <a:r>
              <a:rPr lang="es" sz="1600" b="0" i="0" u="none" strike="noStrike">
                <a:highlight>
                  <a:srgbClr val="000000">
                    <a:alpha val="0"/>
                  </a:srgbClr>
                </a:highlight>
                <a:latin typeface="DM Sans Medium"/>
              </a:rPr>
              <a:t>El objetivo del taller informativo y la audiencia pública de hoy es brindarles a los residentes la oportunidad de:</a:t>
            </a:r>
            <a:endParaRPr lang="en-US"/>
          </a:p>
          <a:p>
            <a:pPr marL="570865" lvl="2" indent="-189865" rtl="0">
              <a:buClr>
                <a:schemeClr val="tx1"/>
              </a:buClr>
              <a:buFont typeface=".AppleSystemUIFont" charset="-120"/>
              <a:buChar char="-"/>
            </a:pPr>
            <a:r>
              <a:rPr lang="es" sz="1500" b="0" i="0" u="none" strike="noStrike">
                <a:solidFill>
                  <a:srgbClr val="0785F2"/>
                </a:solidFill>
                <a:highlight>
                  <a:srgbClr val="000000">
                    <a:alpha val="0"/>
                  </a:srgbClr>
                </a:highlight>
                <a:latin typeface="DM Sans Medium"/>
              </a:rPr>
              <a:t>Hacer preguntas </a:t>
            </a:r>
            <a:r>
              <a:rPr lang="es" sz="1500" b="0" i="0" u="none" strike="noStrike">
                <a:highlight>
                  <a:srgbClr val="000000">
                    <a:alpha val="0"/>
                  </a:srgbClr>
                </a:highlight>
                <a:latin typeface="DM Sans Medium"/>
              </a:rPr>
              <a:t>sobre las metas del financiamiento de CDBG-MIT</a:t>
            </a:r>
          </a:p>
          <a:p>
            <a:pPr marL="570865" lvl="2" indent="-189865" rtl="0">
              <a:buClr>
                <a:schemeClr val="tx1"/>
              </a:buClr>
              <a:buFont typeface=".AppleSystemUIFont" charset="-120"/>
              <a:buChar char="-"/>
            </a:pPr>
            <a:r>
              <a:rPr lang="es" sz="1500" b="0" i="0" u="none" strike="noStrike">
                <a:solidFill>
                  <a:srgbClr val="0785F2"/>
                </a:solidFill>
                <a:highlight>
                  <a:srgbClr val="000000">
                    <a:alpha val="0"/>
                  </a:srgbClr>
                </a:highlight>
                <a:latin typeface="DM Sans Medium"/>
              </a:rPr>
              <a:t>Entender</a:t>
            </a:r>
            <a:r>
              <a:rPr lang="es" sz="1500" b="0" i="0" u="none" strike="noStrike">
                <a:highlight>
                  <a:srgbClr val="000000">
                    <a:alpha val="0"/>
                  </a:srgbClr>
                </a:highlight>
                <a:latin typeface="DM Sans Medium"/>
              </a:rPr>
              <a:t> la metodología de evaluación de riesgos utilizada para priorizar los riesgos</a:t>
            </a:r>
          </a:p>
          <a:p>
            <a:pPr marL="570865" lvl="2" indent="-189865" rtl="0">
              <a:buClr>
                <a:schemeClr val="tx1"/>
              </a:buClr>
              <a:buFont typeface=".AppleSystemUIFont" charset="-120"/>
              <a:buChar char="-"/>
            </a:pPr>
            <a:r>
              <a:rPr lang="es" sz="1500" b="0" i="0" u="none" strike="noStrike">
                <a:solidFill>
                  <a:srgbClr val="0785F2"/>
                </a:solidFill>
                <a:highlight>
                  <a:srgbClr val="000000">
                    <a:alpha val="0"/>
                  </a:srgbClr>
                </a:highlight>
                <a:latin typeface="DM Sans Medium"/>
              </a:rPr>
              <a:t>Hacer comentarios</a:t>
            </a:r>
            <a:r>
              <a:rPr lang="es" sz="1500" b="0" i="0" u="none" strike="noStrike">
                <a:highlight>
                  <a:srgbClr val="000000">
                    <a:alpha val="0"/>
                  </a:srgbClr>
                </a:highlight>
                <a:latin typeface="DM Sans Medium"/>
              </a:rPr>
              <a:t> en relación con las necesidades de mitigación en su comunidad para protegerla de futuras catástrofes</a:t>
            </a:r>
          </a:p>
          <a:p>
            <a:pPr marL="570865" lvl="2" indent="-189865" rtl="0">
              <a:buClr>
                <a:srgbClr val="000000"/>
              </a:buClr>
              <a:buFont typeface=".AppleSystemUIFont" charset="-120"/>
              <a:buChar char="-"/>
            </a:pPr>
            <a:r>
              <a:rPr lang="es" sz="1500" b="0" i="0" u="none" strike="noStrike">
                <a:solidFill>
                  <a:srgbClr val="0785F2"/>
                </a:solidFill>
                <a:highlight>
                  <a:srgbClr val="000000">
                    <a:alpha val="0"/>
                  </a:srgbClr>
                </a:highlight>
                <a:latin typeface="DM Sans Medium"/>
              </a:rPr>
              <a:t>Responder</a:t>
            </a:r>
            <a:r>
              <a:rPr lang="es" sz="1500" b="0" i="0" u="none" strike="noStrike">
                <a:highlight>
                  <a:srgbClr val="000000">
                    <a:alpha val="0"/>
                  </a:srgbClr>
                </a:highlight>
                <a:latin typeface="DM Sans Medium"/>
              </a:rPr>
              <a:t> al borrador del plan de acción que describe las actividades de mitigación que se financiarán con la subvención</a:t>
            </a:r>
          </a:p>
          <a:p>
            <a:pPr marL="342900" indent="-342900" rtl="0">
              <a:buFont typeface="Arial" panose="020B0604020202020204" pitchFamily="34" charset="0"/>
              <a:buChar char="•"/>
            </a:pPr>
            <a:r>
              <a:rPr lang="es" sz="1600" b="0" i="0" u="none" strike="noStrike">
                <a:highlight>
                  <a:srgbClr val="000000">
                    <a:alpha val="0"/>
                  </a:srgbClr>
                </a:highlight>
                <a:latin typeface="DM Sans Medium"/>
              </a:rPr>
              <a:t>Se aceptarán comentarios después de esta presentación oral y por escrito a través del correo electrónico, correo postal o fax.</a:t>
            </a:r>
          </a:p>
          <a:p>
            <a:pPr marL="342900" indent="-342900" rtl="0">
              <a:buFont typeface="Arial" panose="020B0604020202020204" pitchFamily="34" charset="0"/>
              <a:buChar char="•"/>
            </a:pPr>
            <a:r>
              <a:rPr lang="es" sz="1600" b="0" i="0" u="none" strike="noStrike">
                <a:highlight>
                  <a:srgbClr val="000000">
                    <a:alpha val="0"/>
                  </a:srgbClr>
                </a:highlight>
                <a:latin typeface="DM Sans Medium"/>
              </a:rPr>
              <a:t>El estado ha publicado un borrador del plan de acción en su página web y continuará pidiendo comentarios hasta el </a:t>
            </a:r>
            <a:r>
              <a:rPr lang="es" sz="1600" b="0" i="0" u="none" strike="noStrike">
                <a:solidFill>
                  <a:srgbClr val="0785F2"/>
                </a:solidFill>
                <a:highlight>
                  <a:srgbClr val="000000">
                    <a:alpha val="0"/>
                  </a:srgbClr>
                </a:highlight>
                <a:latin typeface="DM Sans Medium"/>
              </a:rPr>
              <a:t>10 de diciembre de 2022</a:t>
            </a:r>
            <a:r>
              <a:rPr lang="es" sz="1600" b="0" i="0" u="none" strike="noStrike">
                <a:highlight>
                  <a:srgbClr val="000000">
                    <a:alpha val="0"/>
                  </a:srgbClr>
                </a:highlight>
                <a:latin typeface="DM Sans Medium"/>
              </a:rPr>
              <a:t> antes de enviar al HUD el plan final.</a:t>
            </a:r>
          </a:p>
          <a:p>
            <a:pPr marL="189865" lvl="1"/>
            <a:endParaRPr lang="en-US"/>
          </a:p>
          <a:p>
            <a:pPr marL="361315" lvl="1" indent="-171450">
              <a:buFont typeface="Wingdings,Sans-Serif" panose="020B0604020202020204" pitchFamily="34" charset="0"/>
              <a:buChar char="Ø"/>
            </a:pPr>
            <a:endParaRPr lang="en-US" sz="1350"/>
          </a:p>
          <a:p>
            <a:pPr marL="532765" lvl="1" indent="-342900">
              <a:buFont typeface="Wingdings" panose="020B0604020202020204" pitchFamily="34" charset="0"/>
              <a:buChar char="Ø"/>
            </a:pPr>
            <a:endParaRPr lang="en-US"/>
          </a:p>
          <a:p>
            <a:endParaRPr lang="en-US" sz="1650"/>
          </a:p>
          <a:p>
            <a:endParaRPr lang="en-US"/>
          </a:p>
        </p:txBody>
      </p:sp>
    </p:spTree>
    <p:extLst>
      <p:ext uri="{BB962C8B-B14F-4D97-AF65-F5344CB8AC3E}">
        <p14:creationId xmlns:p14="http://schemas.microsoft.com/office/powerpoint/2010/main" val="118309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244078"/>
            <a:ext cx="6041970" cy="1028378"/>
          </a:xfrm>
        </p:spPr>
        <p:txBody>
          <a:bodyPr>
            <a:noAutofit/>
          </a:bodyPr>
          <a:lstStyle/>
          <a:p>
            <a:pPr rtl="0"/>
            <a:r>
              <a:rPr lang="es" sz="3200" b="1" i="0" u="none" strike="noStrike">
                <a:highlight>
                  <a:srgbClr val="000000">
                    <a:alpha val="0"/>
                  </a:srgbClr>
                </a:highlight>
                <a:latin typeface="DM Sans"/>
              </a:rPr>
              <a:t>¿Qué son los fondos de CDBG-MIT? </a:t>
            </a:r>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5</a:t>
            </a:r>
            <a:endParaRPr lang="en-US"/>
          </a:p>
        </p:txBody>
      </p:sp>
      <p:sp>
        <p:nvSpPr>
          <p:cNvPr id="4" name="Text Placeholder 3"/>
          <p:cNvSpPr>
            <a:spLocks noGrp="1"/>
          </p:cNvSpPr>
          <p:nvPr>
            <p:ph type="body" sz="quarter" idx="14"/>
          </p:nvPr>
        </p:nvSpPr>
        <p:spPr>
          <a:xfrm>
            <a:off x="602439" y="1724465"/>
            <a:ext cx="9126233" cy="4663777"/>
          </a:xfrm>
        </p:spPr>
        <p:txBody>
          <a:bodyPr vert="horz" lIns="0" tIns="45720" rIns="0" bIns="45720" rtlCol="0" anchor="t">
            <a:noAutofit/>
          </a:bodyPr>
          <a:lstStyle/>
          <a:p>
            <a:pPr marL="342900" indent="-342900" rtl="0">
              <a:buFont typeface="Arial" panose="020B0604020202020204" pitchFamily="34" charset="0"/>
              <a:buChar char="•"/>
            </a:pPr>
            <a:r>
              <a:rPr lang="es" sz="1600" b="0" i="0" u="none" strike="noStrike" dirty="0">
                <a:highlight>
                  <a:srgbClr val="000000">
                    <a:alpha val="0"/>
                  </a:srgbClr>
                </a:highlight>
                <a:latin typeface="DM Sans Medium"/>
              </a:rPr>
              <a:t>El 6 de enero de 2021, el HUD emitió una Notificación de Registro Federal destinando fondos de CDBG-MIT a Alaska </a:t>
            </a:r>
            <a:endParaRPr lang="en-US" dirty="0"/>
          </a:p>
          <a:p>
            <a:pPr marL="342900" indent="-342900" rtl="0">
              <a:buFont typeface="Arial" panose="020B0604020202020204" pitchFamily="34" charset="0"/>
              <a:buChar char="•"/>
            </a:pPr>
            <a:r>
              <a:rPr lang="es" sz="1600" b="0" i="0" u="none" strike="noStrike" dirty="0">
                <a:highlight>
                  <a:srgbClr val="000000">
                    <a:alpha val="0"/>
                  </a:srgbClr>
                </a:highlight>
                <a:latin typeface="DM Sans Medium"/>
              </a:rPr>
              <a:t>El HUD </a:t>
            </a:r>
            <a:r>
              <a:rPr lang="es" sz="1600" b="0" i="0" u="none" strike="noStrike">
                <a:highlight>
                  <a:srgbClr val="000000">
                    <a:alpha val="0"/>
                  </a:srgbClr>
                </a:highlight>
                <a:latin typeface="DM Sans Medium"/>
              </a:rPr>
              <a:t>previamente </a:t>
            </a:r>
            <a:r>
              <a:rPr lang="es" sz="1600" b="0" i="0" u="none" strike="noStrike" smtClean="0">
                <a:highlight>
                  <a:srgbClr val="000000">
                    <a:alpha val="0"/>
                  </a:srgbClr>
                </a:highlight>
                <a:latin typeface="DM Sans Medium"/>
              </a:rPr>
              <a:t>concedió </a:t>
            </a:r>
            <a:r>
              <a:rPr lang="es" sz="1600" b="0" i="0" u="none" strike="noStrike" dirty="0">
                <a:highlight>
                  <a:srgbClr val="000000">
                    <a:alpha val="0"/>
                  </a:srgbClr>
                </a:highlight>
                <a:latin typeface="DM Sans Medium"/>
              </a:rPr>
              <a:t>a Alaska $35 millones en fondos de Recuperación por Catástrofes (CDBG-DR) explícitamente para los esfuerzos de recuperación de catástrofes.</a:t>
            </a:r>
            <a:endParaRPr lang="en-US" dirty="0"/>
          </a:p>
          <a:p>
            <a:pPr marL="342900" indent="-342900" rtl="0">
              <a:buFont typeface="Arial" panose="020B0604020202020204" pitchFamily="34" charset="0"/>
              <a:buChar char="•"/>
            </a:pPr>
            <a:r>
              <a:rPr lang="es" sz="1600" b="0" i="0" u="none" strike="noStrike" dirty="0">
                <a:highlight>
                  <a:srgbClr val="000000">
                    <a:alpha val="0"/>
                  </a:srgbClr>
                </a:highlight>
                <a:latin typeface="DM Sans Medium"/>
              </a:rPr>
              <a:t>La notificación exige que todas las actividades financiadas con fondos de CDBG-MIT se ajusten a la definición de mitigación del HUD:</a:t>
            </a:r>
          </a:p>
          <a:p>
            <a:pPr marL="342900" indent="-342900">
              <a:buChar char="•"/>
            </a:pPr>
            <a:endParaRPr lang="en-US" sz="1600" dirty="0">
              <a:solidFill>
                <a:srgbClr val="000000"/>
              </a:solidFill>
            </a:endParaRPr>
          </a:p>
          <a:p>
            <a:pPr marL="534035" lvl="4" indent="0" algn="ctr" rtl="0">
              <a:buClr>
                <a:schemeClr val="tx1"/>
              </a:buClr>
              <a:buNone/>
            </a:pPr>
            <a:r>
              <a:rPr lang="es" sz="1600" b="0" i="0" u="none" strike="noStrike" dirty="0">
                <a:solidFill>
                  <a:srgbClr val="0785F2"/>
                </a:solidFill>
                <a:highlight>
                  <a:srgbClr val="000000">
                    <a:alpha val="0"/>
                  </a:srgbClr>
                </a:highlight>
                <a:latin typeface="DM Sans Medium"/>
              </a:rPr>
              <a:t>Actividades que aumentan la resiliencia ante las catástrofes y reducen o eliminan el riesgo a largo plazo de pérdida de vidas, lesiones, daños y pérdida de bienes, así como el sufrimiento y las dificultades, al disminuir el impacto de futuras catástrofes</a:t>
            </a:r>
          </a:p>
          <a:p>
            <a:pPr marL="534035" lvl="4" algn="ctr"/>
            <a:endParaRPr lang="en-US" sz="1600" dirty="0">
              <a:solidFill>
                <a:schemeClr val="accent5"/>
              </a:solidFill>
            </a:endParaRPr>
          </a:p>
          <a:p>
            <a:pPr marL="342265" indent="-342900" rtl="0">
              <a:buFont typeface="Arial" panose="020B0604020202020204" pitchFamily="34" charset="0"/>
              <a:buChar char="•"/>
            </a:pPr>
            <a:r>
              <a:rPr lang="es" sz="1600" b="0" i="0" u="none" strike="noStrike" dirty="0">
                <a:highlight>
                  <a:srgbClr val="000000">
                    <a:alpha val="0"/>
                  </a:srgbClr>
                </a:highlight>
                <a:latin typeface="DM Sans Medium"/>
              </a:rPr>
              <a:t>Los fondos de CDBG-MIT representan una oportunidad única y significativa para llevar a cabo actividades estratégicas y de gran impacto para mitigar futuras catástrofes</a:t>
            </a:r>
          </a:p>
          <a:p>
            <a:pPr marL="342265" indent="-342900" rtl="0">
              <a:buFont typeface="Arial" panose="020B0604020202020204" pitchFamily="34" charset="0"/>
              <a:buChar char="•"/>
            </a:pPr>
            <a:r>
              <a:rPr lang="es" sz="1600" b="0" i="0" u="none" strike="noStrike" dirty="0">
                <a:highlight>
                  <a:srgbClr val="000000">
                    <a:alpha val="0"/>
                  </a:srgbClr>
                </a:highlight>
                <a:latin typeface="DM Sans Medium"/>
              </a:rPr>
              <a:t>Al menos el 50% de los fondos deben utilizarse en la </a:t>
            </a:r>
            <a:r>
              <a:rPr lang="es" sz="1600" b="0" i="0" u="none" strike="noStrike" dirty="0">
                <a:solidFill>
                  <a:srgbClr val="0785F2"/>
                </a:solidFill>
                <a:highlight>
                  <a:srgbClr val="000000">
                    <a:alpha val="0"/>
                  </a:srgbClr>
                </a:highlight>
                <a:latin typeface="DM Sans Medium"/>
              </a:rPr>
              <a:t>zona más impactada y afectada </a:t>
            </a:r>
            <a:r>
              <a:rPr lang="es" sz="1600" b="0" i="0" u="none" strike="noStrike" dirty="0">
                <a:highlight>
                  <a:srgbClr val="000000">
                    <a:alpha val="0"/>
                  </a:srgbClr>
                </a:highlight>
                <a:latin typeface="DM Sans Medium"/>
              </a:rPr>
              <a:t>identificada por el HUD (municipio de Anchorage) y el resto de los fondos pueden utilizarse en la zona MID identificada por el estado (Boroughs de Matanuska-Susitna y la Península de Kenai).</a:t>
            </a:r>
          </a:p>
          <a:p>
            <a:pPr marL="189865" lvl="1"/>
            <a:endParaRPr lang="en-US" dirty="0"/>
          </a:p>
          <a:p>
            <a:pPr marL="361315" lvl="1" indent="-171450">
              <a:buFont typeface="Wingdings,Sans-Serif" panose="020B0604020202020204" pitchFamily="34" charset="0"/>
              <a:buChar char="Ø"/>
            </a:pPr>
            <a:endParaRPr lang="en-US" sz="1350" dirty="0"/>
          </a:p>
          <a:p>
            <a:pPr marL="532765" lvl="1" indent="-342900">
              <a:buFont typeface="Wingdings" panose="020B0604020202020204" pitchFamily="34" charset="0"/>
              <a:buChar char="Ø"/>
            </a:pPr>
            <a:endParaRPr lang="en-US" dirty="0"/>
          </a:p>
          <a:p>
            <a:endParaRPr lang="en-US" sz="1650" dirty="0"/>
          </a:p>
          <a:p>
            <a:endParaRPr lang="en-US" dirty="0"/>
          </a:p>
        </p:txBody>
      </p:sp>
    </p:spTree>
    <p:extLst>
      <p:ext uri="{BB962C8B-B14F-4D97-AF65-F5344CB8AC3E}">
        <p14:creationId xmlns:p14="http://schemas.microsoft.com/office/powerpoint/2010/main" val="397150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244078"/>
            <a:ext cx="8284718" cy="1028378"/>
          </a:xfrm>
        </p:spPr>
        <p:txBody>
          <a:bodyPr>
            <a:noAutofit/>
          </a:bodyPr>
          <a:lstStyle/>
          <a:p>
            <a:pPr rtl="0"/>
            <a:r>
              <a:rPr lang="es" sz="3200" b="1" i="0" u="none" strike="noStrike">
                <a:highlight>
                  <a:srgbClr val="000000">
                    <a:alpha val="0"/>
                  </a:srgbClr>
                </a:highlight>
                <a:latin typeface="DM Sans"/>
              </a:rPr>
              <a:t>Objetivos de CDBG-MIT del HUD</a:t>
            </a:r>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6</a:t>
            </a:r>
            <a:endParaRPr lang="en-US"/>
          </a:p>
        </p:txBody>
      </p:sp>
      <p:sp>
        <p:nvSpPr>
          <p:cNvPr id="6" name="Text Placeholder 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51218D5-E054-0EF9-362B-49150937F447}"/>
              </a:ext>
            </a:extLst>
          </p:cNvPr>
          <p:cNvSpPr>
            <a:spLocks noGrp="1"/>
          </p:cNvSpPr>
          <p:nvPr>
            <p:ph type="body" sz="quarter" idx="14"/>
          </p:nvPr>
        </p:nvSpPr>
        <p:spPr>
          <a:xfrm>
            <a:off x="596486" y="1737717"/>
            <a:ext cx="9510682" cy="3596822"/>
          </a:xfrm>
        </p:spPr>
        <p:txBody>
          <a:bodyPr vert="horz" lIns="0" tIns="45720" rIns="0" bIns="45720" rtlCol="0" anchor="t">
            <a:noAutofit/>
          </a:bodyPr>
          <a:lstStyle/>
          <a:p>
            <a:pPr marL="285750" indent="-285750" rtl="0">
              <a:buFont typeface="Arial" panose="020B0604020202020204" pitchFamily="34" charset="0"/>
              <a:buChar char="•"/>
            </a:pPr>
            <a:r>
              <a:rPr lang="es" sz="1800" b="0" i="0" u="none" strike="noStrike">
                <a:highlight>
                  <a:srgbClr val="000000">
                    <a:alpha val="0"/>
                  </a:srgbClr>
                </a:highlight>
                <a:latin typeface="DM Sans Medium"/>
              </a:rPr>
              <a:t>Apoyar </a:t>
            </a:r>
            <a:r>
              <a:rPr lang="es" sz="1800" b="0" i="0" u="none" strike="noStrike">
                <a:solidFill>
                  <a:srgbClr val="0785F2"/>
                </a:solidFill>
                <a:highlight>
                  <a:srgbClr val="000000">
                    <a:alpha val="0"/>
                  </a:srgbClr>
                </a:highlight>
                <a:latin typeface="DM Sans Medium"/>
              </a:rPr>
              <a:t>las inversiones basadas en datos </a:t>
            </a:r>
            <a:r>
              <a:rPr lang="es" sz="1800" b="0" i="0" u="none" strike="noStrike">
                <a:highlight>
                  <a:srgbClr val="000000">
                    <a:alpha val="0"/>
                  </a:srgbClr>
                </a:highlight>
                <a:latin typeface="DM Sans Medium"/>
              </a:rPr>
              <a:t>en proyectos de gran impacto que reduzcan los riesgos atribuibles a las catástrofes naturales</a:t>
            </a:r>
          </a:p>
          <a:p>
            <a:pPr marL="285750" indent="-285750" rtl="0">
              <a:buFont typeface="Arial" panose="020B0604020202020204" pitchFamily="34" charset="0"/>
              <a:buChar char="•"/>
            </a:pPr>
            <a:r>
              <a:rPr lang="es" sz="1800" b="0" i="0" u="none" strike="noStrike">
                <a:solidFill>
                  <a:srgbClr val="0785F2"/>
                </a:solidFill>
                <a:highlight>
                  <a:srgbClr val="000000">
                    <a:alpha val="0"/>
                  </a:srgbClr>
                </a:highlight>
                <a:latin typeface="DM Sans Medium"/>
              </a:rPr>
              <a:t>Centrarse en la pérdida repetitiva </a:t>
            </a:r>
            <a:r>
              <a:rPr lang="es" sz="1800" b="0" i="0" u="none" strike="noStrike">
                <a:highlight>
                  <a:srgbClr val="000000">
                    <a:alpha val="0"/>
                  </a:srgbClr>
                </a:highlight>
                <a:latin typeface="DM Sans Medium"/>
              </a:rPr>
              <a:t>de bienes e infraestructuras críticas</a:t>
            </a:r>
          </a:p>
          <a:p>
            <a:pPr marL="285750" indent="-285750" rtl="0">
              <a:buFont typeface="Arial" panose="020B0604020202020204" pitchFamily="34" charset="0"/>
              <a:buChar char="•"/>
            </a:pPr>
            <a:r>
              <a:rPr lang="es" sz="1800" b="0" i="0" u="none" strike="noStrike">
                <a:solidFill>
                  <a:srgbClr val="0785F2"/>
                </a:solidFill>
                <a:highlight>
                  <a:srgbClr val="000000">
                    <a:alpha val="0"/>
                  </a:srgbClr>
                </a:highlight>
                <a:latin typeface="DM Sans Medium"/>
              </a:rPr>
              <a:t>Desarrollar la capacidad</a:t>
            </a:r>
            <a:r>
              <a:rPr lang="es" sz="1800" b="0" i="0" u="none" strike="noStrike">
                <a:highlight>
                  <a:srgbClr val="000000">
                    <a:alpha val="0"/>
                  </a:srgbClr>
                </a:highlight>
                <a:latin typeface="DM Sans Medium"/>
              </a:rPr>
              <a:t> de los estados y los gobiernos locales para analizar los riesgos de catástrofe y actualizar los planes de mitigación de peligros mediante datos y una participación significativa de la comunidad</a:t>
            </a:r>
          </a:p>
          <a:p>
            <a:pPr marL="285750" indent="-285750" rtl="0">
              <a:buFont typeface="Arial" panose="020B0604020202020204" pitchFamily="34" charset="0"/>
              <a:buChar char="•"/>
            </a:pPr>
            <a:r>
              <a:rPr lang="es" sz="1800" b="0" i="0" u="none" strike="noStrike">
                <a:highlight>
                  <a:srgbClr val="000000">
                    <a:alpha val="0"/>
                  </a:srgbClr>
                </a:highlight>
                <a:latin typeface="DM Sans Medium"/>
              </a:rPr>
              <a:t>Apoyar la </a:t>
            </a:r>
            <a:r>
              <a:rPr lang="es" sz="1800" b="0" i="0" u="none" strike="noStrike">
                <a:solidFill>
                  <a:srgbClr val="0785F2"/>
                </a:solidFill>
                <a:highlight>
                  <a:srgbClr val="000000">
                    <a:alpha val="0"/>
                  </a:srgbClr>
                </a:highlight>
                <a:latin typeface="DM Sans Medium"/>
              </a:rPr>
              <a:t>adopción de políticas </a:t>
            </a:r>
            <a:r>
              <a:rPr lang="es" sz="1800" b="0" i="0" u="none" strike="noStrike">
                <a:highlight>
                  <a:srgbClr val="000000">
                    <a:alpha val="0"/>
                  </a:srgbClr>
                </a:highlight>
                <a:latin typeface="DM Sans Medium"/>
              </a:rPr>
              <a:t>que reflejen las prioridades locales y regionales que tengan efectos duraderos en la </a:t>
            </a:r>
            <a:r>
              <a:rPr lang="es" sz="1800" b="0" i="0" u="none" strike="noStrike">
                <a:solidFill>
                  <a:srgbClr val="0785F2"/>
                </a:solidFill>
                <a:highlight>
                  <a:srgbClr val="000000">
                    <a:alpha val="0"/>
                  </a:srgbClr>
                </a:highlight>
                <a:latin typeface="DM Sans Medium"/>
              </a:rPr>
              <a:t>reducción del riesgo comunitario</a:t>
            </a:r>
          </a:p>
          <a:p>
            <a:endParaRPr lang="en-US"/>
          </a:p>
        </p:txBody>
      </p:sp>
    </p:spTree>
    <p:extLst>
      <p:ext uri="{BB962C8B-B14F-4D97-AF65-F5344CB8AC3E}">
        <p14:creationId xmlns:p14="http://schemas.microsoft.com/office/powerpoint/2010/main" val="206364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244078"/>
            <a:ext cx="8918348" cy="1028378"/>
          </a:xfrm>
        </p:spPr>
        <p:txBody>
          <a:bodyPr>
            <a:noAutofit/>
          </a:bodyPr>
          <a:lstStyle/>
          <a:p>
            <a:pPr rtl="0"/>
            <a:r>
              <a:rPr lang="es" sz="3200" b="1" i="0" u="none" strike="noStrike">
                <a:highlight>
                  <a:srgbClr val="000000">
                    <a:alpha val="0"/>
                  </a:srgbClr>
                </a:highlight>
                <a:latin typeface="DM Sans"/>
              </a:rPr>
              <a:t>Actividades elegibles de CDBG-MIT</a:t>
            </a:r>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7</a:t>
            </a:r>
            <a:endParaRPr lang="en-US"/>
          </a:p>
        </p:txBody>
      </p:sp>
      <p:sp>
        <p:nvSpPr>
          <p:cNvPr id="5" name="TextBox 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C5DDFEB-776C-4CA9-F42A-2333D3D046FC}"/>
              </a:ext>
            </a:extLst>
          </p:cNvPr>
          <p:cNvSpPr txBox="1"/>
          <p:nvPr/>
        </p:nvSpPr>
        <p:spPr>
          <a:xfrm>
            <a:off x="456513" y="1544594"/>
            <a:ext cx="11419702" cy="6224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spcBef>
                <a:spcPts val="500"/>
              </a:spcBef>
            </a:pPr>
            <a:endParaRPr lang="en-US" sz="1400">
              <a:ea typeface="+mn-lt"/>
              <a:cs typeface="+mn-lt"/>
            </a:endParaRPr>
          </a:p>
          <a:p>
            <a:pPr>
              <a:lnSpc>
                <a:spcPct val="110000"/>
              </a:lnSpc>
              <a:spcBef>
                <a:spcPts val="500"/>
              </a:spcBef>
            </a:pPr>
            <a:endParaRPr lang="en-US" sz="1400"/>
          </a:p>
        </p:txBody>
      </p:sp>
      <p:sp>
        <p:nvSpPr>
          <p:cNvPr id="6" name="TextBox 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131AED0-7520-57DE-693A-6C7520BFE3F2}"/>
              </a:ext>
            </a:extLst>
          </p:cNvPr>
          <p:cNvSpPr txBox="1"/>
          <p:nvPr/>
        </p:nvSpPr>
        <p:spPr>
          <a:xfrm>
            <a:off x="603250" y="1544594"/>
            <a:ext cx="9720648" cy="579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lnSpc>
                <a:spcPct val="110000"/>
              </a:lnSpc>
              <a:spcBef>
                <a:spcPts val="500"/>
              </a:spcBef>
            </a:pPr>
            <a:r>
              <a:rPr lang="es" sz="1600" b="1" i="0" u="none" strike="noStrike" dirty="0">
                <a:highlight>
                  <a:srgbClr val="000000">
                    <a:alpha val="0"/>
                  </a:srgbClr>
                </a:highlight>
                <a:latin typeface="DM Sans Medium"/>
                <a:ea typeface="+mn-lt"/>
                <a:cs typeface="+mn-lt"/>
              </a:rPr>
              <a:t>Las actividades financiadas de CDBG-MIT deberán:</a:t>
            </a:r>
            <a:endParaRPr lang="en-US" sz="1600" dirty="0">
              <a:ea typeface="+mn-lt"/>
              <a:cs typeface="+mn-lt"/>
            </a:endParaRPr>
          </a:p>
          <a:p>
            <a:pPr marL="285750" indent="-285750" rtl="0">
              <a:lnSpc>
                <a:spcPct val="110000"/>
              </a:lnSpc>
              <a:spcBef>
                <a:spcPts val="500"/>
              </a:spcBef>
              <a:buFont typeface="Arial,Sans-Serif"/>
              <a:buChar char="•"/>
            </a:pPr>
            <a:r>
              <a:rPr lang="es" sz="1600" b="0" i="0" u="none" strike="noStrike" dirty="0">
                <a:highlight>
                  <a:srgbClr val="000000">
                    <a:alpha val="0"/>
                  </a:srgbClr>
                </a:highlight>
                <a:latin typeface="DM Sans Medium"/>
                <a:ea typeface="+mn-lt"/>
                <a:cs typeface="+mn-lt"/>
              </a:rPr>
              <a:t>Cumplir con la definición de mitigación como se describe en la Notificación de Registro Federal</a:t>
            </a:r>
          </a:p>
          <a:p>
            <a:pPr marL="285750" indent="-285750" rtl="0">
              <a:lnSpc>
                <a:spcPct val="110000"/>
              </a:lnSpc>
              <a:spcBef>
                <a:spcPts val="500"/>
              </a:spcBef>
              <a:buFont typeface="Arial,Sans-Serif"/>
              <a:buChar char="•"/>
            </a:pPr>
            <a:r>
              <a:rPr lang="es" sz="1600" b="0" i="0" u="none" strike="noStrike" dirty="0">
                <a:highlight>
                  <a:srgbClr val="000000">
                    <a:alpha val="0"/>
                  </a:srgbClr>
                </a:highlight>
                <a:latin typeface="DM Sans Medium"/>
                <a:ea typeface="+mn-lt"/>
                <a:cs typeface="+mn-lt"/>
              </a:rPr>
              <a:t>Abordar los riesgos actuales y futuros identificados en la Evaluación de las Necesidades de Mitigación</a:t>
            </a:r>
          </a:p>
          <a:p>
            <a:pPr marL="285750" indent="-285750" rtl="0">
              <a:lnSpc>
                <a:spcPct val="110000"/>
              </a:lnSpc>
              <a:spcBef>
                <a:spcPts val="500"/>
              </a:spcBef>
              <a:buFont typeface="Arial,Sans-Serif"/>
              <a:buChar char="•"/>
            </a:pPr>
            <a:r>
              <a:rPr lang="es" sz="1600" b="0" i="0" u="none" strike="noStrike" dirty="0">
                <a:highlight>
                  <a:srgbClr val="000000">
                    <a:alpha val="0"/>
                  </a:srgbClr>
                </a:highlight>
                <a:latin typeface="DM Sans Medium"/>
                <a:ea typeface="+mn-lt"/>
                <a:cs typeface="+mn-lt"/>
              </a:rPr>
              <a:t>Priorizar a las comunidades con ingresos bajos a moderados (LMI, por sus siglas en inglés)</a:t>
            </a:r>
          </a:p>
          <a:p>
            <a:pPr marL="285750" indent="-285750">
              <a:lnSpc>
                <a:spcPct val="110000"/>
              </a:lnSpc>
              <a:spcBef>
                <a:spcPts val="500"/>
              </a:spcBef>
              <a:buFont typeface="Arial,Sans-Serif"/>
              <a:buChar char="•"/>
            </a:pPr>
            <a:endParaRPr lang="en-US" sz="1600" dirty="0"/>
          </a:p>
          <a:p>
            <a:pPr rtl="0">
              <a:lnSpc>
                <a:spcPct val="110000"/>
              </a:lnSpc>
              <a:spcBef>
                <a:spcPts val="500"/>
              </a:spcBef>
            </a:pPr>
            <a:r>
              <a:rPr lang="es" sz="1600" b="1" i="0" u="none" strike="noStrike" dirty="0">
                <a:highlight>
                  <a:srgbClr val="000000">
                    <a:alpha val="0"/>
                  </a:srgbClr>
                </a:highlight>
                <a:latin typeface="DM Sans Medium"/>
                <a:ea typeface="+mn-lt"/>
                <a:cs typeface="+mn-lt"/>
              </a:rPr>
              <a:t>Los ejemplos de usos son:</a:t>
            </a:r>
            <a:endParaRPr lang="en-US" sz="1600" dirty="0">
              <a:ea typeface="+mn-lt"/>
              <a:cs typeface="+mn-lt"/>
            </a:endParaRPr>
          </a:p>
          <a:p>
            <a:pPr marL="285750" indent="-285750" rtl="0">
              <a:lnSpc>
                <a:spcPct val="110000"/>
              </a:lnSpc>
              <a:spcBef>
                <a:spcPts val="500"/>
              </a:spcBef>
              <a:buFont typeface="Arial,Sans-Serif"/>
              <a:buChar char="•"/>
            </a:pPr>
            <a:r>
              <a:rPr lang="es" sz="1600" b="1" i="0" u="none" strike="noStrike" dirty="0">
                <a:solidFill>
                  <a:srgbClr val="0785F2"/>
                </a:solidFill>
                <a:highlight>
                  <a:srgbClr val="000000">
                    <a:alpha val="0"/>
                  </a:srgbClr>
                </a:highlight>
                <a:latin typeface="DM Sans Medium"/>
              </a:rPr>
              <a:t>Planificación de la resiliencia</a:t>
            </a:r>
            <a:r>
              <a:rPr lang="es" sz="1600" b="0" i="0" u="none" strike="noStrike" dirty="0">
                <a:highlight>
                  <a:srgbClr val="000000">
                    <a:alpha val="0"/>
                  </a:srgbClr>
                </a:highlight>
                <a:latin typeface="DM Sans Medium"/>
              </a:rPr>
              <a:t>: Recopilar información sobre los riesgos y vulnerabilidades de las amenazas para desarrollar planes de uso del suelo, orientar las inversiones de capital y realizar actualizaciones de los sistemas de cartografía y datos. </a:t>
            </a:r>
            <a:endParaRPr lang="en-US" sz="1600" dirty="0">
              <a:ea typeface="+mn-lt"/>
              <a:cs typeface="+mn-lt"/>
            </a:endParaRPr>
          </a:p>
          <a:p>
            <a:pPr marL="285750" indent="-285750" rtl="0">
              <a:lnSpc>
                <a:spcPct val="110000"/>
              </a:lnSpc>
              <a:spcBef>
                <a:spcPts val="500"/>
              </a:spcBef>
              <a:buFont typeface="Arial,Sans-Serif"/>
              <a:buChar char="•"/>
            </a:pPr>
            <a:r>
              <a:rPr lang="es" sz="1600" b="1" i="0" u="none" strike="noStrike" dirty="0">
                <a:solidFill>
                  <a:srgbClr val="0785F2"/>
                </a:solidFill>
                <a:highlight>
                  <a:srgbClr val="000000">
                    <a:alpha val="0"/>
                  </a:srgbClr>
                </a:highlight>
                <a:latin typeface="DM Sans Medium"/>
                <a:ea typeface="+mn-lt"/>
                <a:cs typeface="+mn-lt"/>
              </a:rPr>
              <a:t>Infraestructura pública</a:t>
            </a:r>
            <a:r>
              <a:rPr lang="es" sz="1600" b="0" i="0" u="none" strike="noStrike" dirty="0">
                <a:highlight>
                  <a:srgbClr val="000000">
                    <a:alpha val="0"/>
                  </a:srgbClr>
                </a:highlight>
                <a:latin typeface="DM Sans Medium"/>
                <a:ea typeface="+mn-lt"/>
                <a:cs typeface="+mn-lt"/>
              </a:rPr>
              <a:t>: Actualizar y mejorar las carreteras, los puentes, las redes de energía, los sistemas de drenaje y otros elementos para reducir los riesgos de inundaciones, terremotos, derrumbes, avalanchas, tsunamis, incendios forestales, vientos fuertes y condiciones meteorológicas extremas.</a:t>
            </a:r>
          </a:p>
          <a:p>
            <a:pPr marL="285750" indent="-285750" rtl="0">
              <a:lnSpc>
                <a:spcPct val="110000"/>
              </a:lnSpc>
              <a:spcBef>
                <a:spcPts val="500"/>
              </a:spcBef>
              <a:buFont typeface="Arial,Sans-Serif"/>
              <a:buChar char="•"/>
            </a:pPr>
            <a:r>
              <a:rPr lang="es" sz="1600" b="1" i="0" u="none" strike="noStrike" dirty="0">
                <a:solidFill>
                  <a:srgbClr val="0785F2"/>
                </a:solidFill>
                <a:highlight>
                  <a:srgbClr val="000000">
                    <a:alpha val="0"/>
                  </a:srgbClr>
                </a:highlight>
                <a:latin typeface="DM Sans Medium"/>
                <a:ea typeface="+mn-lt"/>
                <a:cs typeface="+mn-lt"/>
              </a:rPr>
              <a:t>Cartografía y modelización</a:t>
            </a:r>
            <a:r>
              <a:rPr lang="es" sz="1600" b="0" i="0" u="none" strike="noStrike" dirty="0">
                <a:highlight>
                  <a:srgbClr val="000000">
                    <a:alpha val="0"/>
                  </a:srgbClr>
                </a:highlight>
                <a:latin typeface="DM Sans Medium"/>
                <a:ea typeface="+mn-lt"/>
                <a:cs typeface="+mn-lt"/>
              </a:rPr>
              <a:t>: Mejorar la capacidad de modelización y los acuerdos de intercambio de datos, y realizar un análisis de riesgos estructurales para las instalaciones críticas y una cartografía exhaustiva de los peligros.</a:t>
            </a:r>
            <a:endParaRPr lang="es" sz="1600" b="0" i="0" u="none" strike="noStrike" dirty="0">
              <a:solidFill>
                <a:srgbClr val="FF0000"/>
              </a:solidFill>
              <a:highlight>
                <a:srgbClr val="000000">
                  <a:alpha val="0"/>
                </a:srgbClr>
              </a:highlight>
              <a:latin typeface="DM Sans Medium"/>
              <a:ea typeface="+mn-lt"/>
              <a:cs typeface="+mn-lt"/>
            </a:endParaRPr>
          </a:p>
          <a:p>
            <a:pPr marL="285750" indent="-285750" rtl="0">
              <a:lnSpc>
                <a:spcPct val="110000"/>
              </a:lnSpc>
              <a:spcBef>
                <a:spcPts val="500"/>
              </a:spcBef>
              <a:buFont typeface="Arial,Sans-Serif"/>
              <a:buChar char="•"/>
            </a:pPr>
            <a:r>
              <a:rPr lang="es" sz="1600" b="1" i="0" u="none" strike="noStrike" dirty="0">
                <a:solidFill>
                  <a:srgbClr val="0785F2"/>
                </a:solidFill>
                <a:highlight>
                  <a:srgbClr val="000000">
                    <a:alpha val="0"/>
                  </a:srgbClr>
                </a:highlight>
                <a:latin typeface="DM Sans Medium"/>
                <a:ea typeface="+mn-lt"/>
                <a:cs typeface="+mn-lt"/>
              </a:rPr>
              <a:t>Sistemas de alerta</a:t>
            </a:r>
            <a:r>
              <a:rPr lang="es" sz="1600" b="0" i="0" u="none" strike="noStrike" dirty="0">
                <a:highlight>
                  <a:srgbClr val="000000">
                    <a:alpha val="0"/>
                  </a:srgbClr>
                </a:highlight>
                <a:latin typeface="DM Sans Medium"/>
                <a:ea typeface="+mn-lt"/>
                <a:cs typeface="+mn-lt"/>
              </a:rPr>
              <a:t>: Mejorar el sistema de alerta de tsunamis (puntualidad y mantenimiento).</a:t>
            </a:r>
          </a:p>
          <a:p>
            <a:pPr marL="285750" indent="-285750">
              <a:lnSpc>
                <a:spcPct val="110000"/>
              </a:lnSpc>
              <a:spcBef>
                <a:spcPts val="500"/>
              </a:spcBef>
              <a:buFont typeface="Arial"/>
              <a:buChar char="•"/>
            </a:pPr>
            <a:endParaRPr lang="en-US" sz="1600" dirty="0">
              <a:ea typeface="+mn-lt"/>
              <a:cs typeface="+mn-lt"/>
            </a:endParaRPr>
          </a:p>
          <a:p>
            <a:pPr marL="285750" indent="-285750">
              <a:lnSpc>
                <a:spcPct val="110000"/>
              </a:lnSpc>
              <a:spcBef>
                <a:spcPts val="500"/>
              </a:spcBef>
              <a:buFont typeface="Arial"/>
              <a:buChar char="•"/>
            </a:pPr>
            <a:endParaRPr lang="en-US" sz="1600" dirty="0">
              <a:ea typeface="+mn-lt"/>
              <a:cs typeface="+mn-lt"/>
            </a:endParaRPr>
          </a:p>
          <a:p>
            <a:pPr marL="285750" indent="-285750">
              <a:lnSpc>
                <a:spcPct val="110000"/>
              </a:lnSpc>
              <a:spcBef>
                <a:spcPts val="500"/>
              </a:spcBef>
              <a:buFont typeface="Arial"/>
              <a:buChar char="•"/>
            </a:pPr>
            <a:endParaRPr lang="en-US" sz="1600" dirty="0">
              <a:ea typeface="+mn-lt"/>
              <a:cs typeface="+mn-lt"/>
            </a:endParaRPr>
          </a:p>
          <a:p>
            <a:pPr marL="285750" indent="-285750">
              <a:lnSpc>
                <a:spcPct val="110000"/>
              </a:lnSpc>
              <a:spcBef>
                <a:spcPts val="500"/>
              </a:spcBef>
              <a:buFont typeface="Arial,Sans-Serif"/>
              <a:buChar char="•"/>
            </a:pPr>
            <a:endParaRPr lang="en-US" sz="1600" dirty="0"/>
          </a:p>
        </p:txBody>
      </p:sp>
    </p:spTree>
    <p:extLst>
      <p:ext uri="{BB962C8B-B14F-4D97-AF65-F5344CB8AC3E}">
        <p14:creationId xmlns:p14="http://schemas.microsoft.com/office/powerpoint/2010/main" val="210947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244078"/>
            <a:ext cx="8957474" cy="1028378"/>
          </a:xfrm>
        </p:spPr>
        <p:txBody>
          <a:bodyPr>
            <a:noAutofit/>
          </a:bodyPr>
          <a:lstStyle/>
          <a:p>
            <a:pPr rtl="0"/>
            <a:r>
              <a:rPr lang="es" sz="3200" b="1" i="0" u="none" strike="noStrike">
                <a:highlight>
                  <a:srgbClr val="000000">
                    <a:alpha val="0"/>
                  </a:srgbClr>
                </a:highlight>
                <a:latin typeface="DM Sans"/>
              </a:rPr>
              <a:t>Zonas más impactadas y afectadas (MIDs, por sus siglas en inglés)</a:t>
            </a:r>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8</a:t>
            </a:r>
            <a:endParaRPr lang="en-US"/>
          </a:p>
        </p:txBody>
      </p:sp>
      <p:sp>
        <p:nvSpPr>
          <p:cNvPr id="4" name="Text Placeholder 3"/>
          <p:cNvSpPr>
            <a:spLocks noGrp="1"/>
          </p:cNvSpPr>
          <p:nvPr>
            <p:ph type="body" sz="quarter" idx="14"/>
          </p:nvPr>
        </p:nvSpPr>
        <p:spPr>
          <a:xfrm>
            <a:off x="481965" y="871728"/>
            <a:ext cx="9044850" cy="981456"/>
          </a:xfrm>
        </p:spPr>
        <p:txBody>
          <a:bodyPr vert="horz" lIns="0" tIns="45720" rIns="0" bIns="45720" rtlCol="0" anchor="t">
            <a:noAutofit/>
          </a:bodyPr>
          <a:lstStyle/>
          <a:p>
            <a:endParaRPr lang="en-US"/>
          </a:p>
          <a:p>
            <a:endParaRPr lang="en-US" sz="1650"/>
          </a:p>
          <a:p>
            <a:endParaRPr lang="en-US" sz="1650"/>
          </a:p>
          <a:p>
            <a:endParaRPr lang="en-US"/>
          </a:p>
          <a:p>
            <a:endParaRPr lang="en-US"/>
          </a:p>
          <a:p>
            <a:endParaRPr lang="en-US"/>
          </a:p>
          <a:p>
            <a:endParaRPr lang="en-US"/>
          </a:p>
          <a:p>
            <a:endParaRPr lang="en-US"/>
          </a:p>
        </p:txBody>
      </p:sp>
      <p:sp>
        <p:nvSpPr>
          <p:cNvPr id="5" name="TextBox 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8A82AEE-6F48-2FA2-CA22-E8E852C6C181}"/>
              </a:ext>
            </a:extLst>
          </p:cNvPr>
          <p:cNvSpPr txBox="1"/>
          <p:nvPr/>
        </p:nvSpPr>
        <p:spPr>
          <a:xfrm>
            <a:off x="401345" y="1713817"/>
            <a:ext cx="5107707" cy="26479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85750" rtl="0">
              <a:lnSpc>
                <a:spcPct val="110000"/>
              </a:lnSpc>
              <a:spcBef>
                <a:spcPts val="500"/>
              </a:spcBef>
              <a:buFont typeface="Arial"/>
              <a:buChar char="•"/>
            </a:pPr>
            <a:r>
              <a:rPr lang="es" sz="1800" b="0" i="0" u="none" strike="noStrike">
                <a:highlight>
                  <a:srgbClr val="000000">
                    <a:alpha val="0"/>
                  </a:srgbClr>
                </a:highlight>
                <a:latin typeface="DM Sans Medium"/>
                <a:ea typeface="+mn-lt"/>
                <a:cs typeface="+mn-lt"/>
              </a:rPr>
              <a:t>Un mínimo del 50% de los fondos debe asignarse a la zona MID identificada por el HUD, Anchorage</a:t>
            </a:r>
            <a:endParaRPr lang="en-US"/>
          </a:p>
          <a:p>
            <a:pPr marL="285750" indent="-285750">
              <a:lnSpc>
                <a:spcPct val="110000"/>
              </a:lnSpc>
              <a:spcBef>
                <a:spcPts val="500"/>
              </a:spcBef>
              <a:buFont typeface="Arial"/>
              <a:buChar char="•"/>
            </a:pPr>
            <a:endParaRPr lang="en-US"/>
          </a:p>
          <a:p>
            <a:pPr marL="285750" indent="-285750" rtl="0">
              <a:lnSpc>
                <a:spcPct val="110000"/>
              </a:lnSpc>
              <a:spcBef>
                <a:spcPts val="500"/>
              </a:spcBef>
              <a:buFont typeface="Arial"/>
              <a:buChar char="•"/>
            </a:pPr>
            <a:r>
              <a:rPr lang="es" sz="1800" b="0" i="0" u="none" strike="noStrike">
                <a:highlight>
                  <a:srgbClr val="000000">
                    <a:alpha val="0"/>
                  </a:srgbClr>
                </a:highlight>
                <a:latin typeface="DM Sans Medium"/>
              </a:rPr>
              <a:t>El resto de los fondos puede asignarse a las zonas MID identificadas de Alaska, los Boroughs de Matanuska-Susitna y de la Península de Kenai</a:t>
            </a:r>
          </a:p>
        </p:txBody>
      </p:sp>
      <p:pic>
        <p:nvPicPr>
          <p:cNvPr id="6" name="Picture 6" descr="Map&#10;&#10;Description automatically generated">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555D0FA-1578-E081-FCA5-3AD300701A28}"/>
              </a:ext>
            </a:extLst>
          </p:cNvPr>
          <p:cNvPicPr>
            <a:picLocks noChangeAspect="1"/>
          </p:cNvPicPr>
          <p:nvPr/>
        </p:nvPicPr>
        <p:blipFill>
          <a:blip r:embed="rId3"/>
          <a:stretch>
            <a:fillRect/>
          </a:stretch>
        </p:blipFill>
        <p:spPr>
          <a:xfrm>
            <a:off x="5441576" y="1711976"/>
            <a:ext cx="6336878" cy="4901531"/>
          </a:xfrm>
          <a:prstGeom prst="rect">
            <a:avLst/>
          </a:prstGeom>
        </p:spPr>
      </p:pic>
    </p:spTree>
    <p:extLst>
      <p:ext uri="{BB962C8B-B14F-4D97-AF65-F5344CB8AC3E}">
        <p14:creationId xmlns:p14="http://schemas.microsoft.com/office/powerpoint/2010/main" val="131141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s" sz="2500" b="1" i="0" u="none" strike="noStrike">
                <a:highlight>
                  <a:srgbClr val="000000">
                    <a:alpha val="0"/>
                  </a:srgbClr>
                </a:highlight>
                <a:latin typeface="DM Sans"/>
              </a:rPr>
              <a:t>Priorización de las líneas vitales e instalaciones críticas de la comunidad</a:t>
            </a:r>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9</a:t>
            </a:r>
            <a:endParaRPr lang="en-US"/>
          </a:p>
        </p:txBody>
      </p:sp>
      <p:sp>
        <p:nvSpPr>
          <p:cNvPr id="4" name="Text Placeholder 3"/>
          <p:cNvSpPr>
            <a:spLocks noGrp="1"/>
          </p:cNvSpPr>
          <p:nvPr>
            <p:ph type="body" sz="quarter" idx="17"/>
          </p:nvPr>
        </p:nvSpPr>
        <p:spPr/>
        <p:txBody>
          <a:bodyPr>
            <a:noAutofit/>
          </a:bodyPr>
          <a:lstStyle/>
          <a:p>
            <a:pPr marL="171450" indent="-171450" rtl="0">
              <a:buFont typeface="Arial" panose="020B0604020202020204" pitchFamily="34" charset="0"/>
              <a:buChar char="•"/>
            </a:pPr>
            <a:r>
              <a:rPr lang="es" sz="1100" b="0" i="0" u="none" strike="noStrike" dirty="0">
                <a:highlight>
                  <a:srgbClr val="000000">
                    <a:alpha val="0"/>
                  </a:srgbClr>
                </a:highlight>
                <a:latin typeface="DM Sans Medium"/>
              </a:rPr>
              <a:t>Infraestructura</a:t>
            </a:r>
          </a:p>
          <a:p>
            <a:pPr marL="171450" indent="-171450" rtl="0">
              <a:buFont typeface="Arial" panose="020B0604020202020204" pitchFamily="34" charset="0"/>
              <a:buChar char="•"/>
            </a:pPr>
            <a:r>
              <a:rPr lang="es" sz="1100" b="0" i="0" u="none" strike="noStrike" dirty="0">
                <a:highlight>
                  <a:srgbClr val="000000">
                    <a:alpha val="0"/>
                  </a:srgbClr>
                </a:highlight>
                <a:latin typeface="DM Sans Medium"/>
              </a:rPr>
              <a:t>Alertas, advertencias y mensajes</a:t>
            </a:r>
          </a:p>
          <a:p>
            <a:pPr marL="171450" indent="-171450" rtl="0">
              <a:buFont typeface="Arial" panose="020B0604020202020204" pitchFamily="34" charset="0"/>
              <a:buChar char="•"/>
            </a:pPr>
            <a:r>
              <a:rPr lang="es" sz="1100" b="0" i="0" u="none" strike="noStrike" dirty="0">
                <a:highlight>
                  <a:srgbClr val="000000">
                    <a:alpha val="0"/>
                  </a:srgbClr>
                </a:highlight>
                <a:latin typeface="DM Sans Medium"/>
              </a:rPr>
              <a:t>911 y despacho</a:t>
            </a:r>
          </a:p>
          <a:p>
            <a:pPr marL="171450" indent="-171450" rtl="0">
              <a:buFont typeface="Arial" panose="020B0604020202020204" pitchFamily="34" charset="0"/>
              <a:buChar char="•"/>
            </a:pPr>
            <a:r>
              <a:rPr lang="es" sz="1100" b="0" i="0" u="none" strike="noStrike" dirty="0">
                <a:highlight>
                  <a:srgbClr val="000000">
                    <a:alpha val="0"/>
                  </a:srgbClr>
                </a:highlight>
                <a:latin typeface="DM Sans Medium"/>
              </a:rPr>
              <a:t>Comunicaciones de respuesta</a:t>
            </a:r>
          </a:p>
          <a:p>
            <a:pPr marL="171450" indent="-171450" rtl="0">
              <a:buFont typeface="Arial" panose="020B0604020202020204" pitchFamily="34" charset="0"/>
              <a:buChar char="•"/>
            </a:pPr>
            <a:r>
              <a:rPr lang="es" sz="1100" b="0" i="0" u="none" strike="noStrike" dirty="0">
                <a:highlight>
                  <a:srgbClr val="000000">
                    <a:alpha val="0"/>
                  </a:srgbClr>
                </a:highlight>
                <a:latin typeface="DM Sans Medium"/>
              </a:rPr>
              <a:t>Finanzas</a:t>
            </a:r>
          </a:p>
          <a:p>
            <a:endParaRPr lang="en-US" dirty="0"/>
          </a:p>
        </p:txBody>
      </p:sp>
      <p:sp>
        <p:nvSpPr>
          <p:cNvPr id="6" name="Text Placeholder 5"/>
          <p:cNvSpPr>
            <a:spLocks noGrp="1"/>
          </p:cNvSpPr>
          <p:nvPr>
            <p:ph type="body" sz="quarter" idx="23"/>
          </p:nvPr>
        </p:nvSpPr>
        <p:spPr>
          <a:xfrm>
            <a:off x="3710333" y="2221972"/>
            <a:ext cx="2881086" cy="1293825"/>
          </a:xfrm>
        </p:spPr>
        <p:txBody>
          <a:bodyPr>
            <a:noAutofit/>
          </a:bodyPr>
          <a:lstStyle/>
          <a:p>
            <a:pPr marL="171450" indent="-171450" rtl="0">
              <a:buFont typeface="Arial" panose="020B0604020202020204" pitchFamily="34" charset="0"/>
              <a:buChar char="•"/>
            </a:pPr>
            <a:r>
              <a:rPr lang="es" sz="1100" b="0" i="0" u="none" strike="noStrike" dirty="0">
                <a:highlight>
                  <a:srgbClr val="000000">
                    <a:alpha val="0"/>
                  </a:srgbClr>
                </a:highlight>
                <a:latin typeface="DM Sans Medium"/>
              </a:rPr>
              <a:t>Atención médica</a:t>
            </a:r>
          </a:p>
          <a:p>
            <a:pPr marL="171450" indent="-171450" rtl="0">
              <a:buFont typeface="Arial" panose="020B0604020202020204" pitchFamily="34" charset="0"/>
              <a:buChar char="•"/>
            </a:pPr>
            <a:r>
              <a:rPr lang="es" sz="1100" b="0" i="0" u="none" strike="noStrike" dirty="0">
                <a:highlight>
                  <a:srgbClr val="000000">
                    <a:alpha val="0"/>
                  </a:srgbClr>
                </a:highlight>
                <a:latin typeface="DM Sans Medium"/>
              </a:rPr>
              <a:t>Traslado de pacientes</a:t>
            </a:r>
          </a:p>
          <a:p>
            <a:pPr marL="171450" indent="-171450" rtl="0">
              <a:buFont typeface="Arial" panose="020B0604020202020204" pitchFamily="34" charset="0"/>
              <a:buChar char="•"/>
            </a:pPr>
            <a:r>
              <a:rPr lang="es" sz="1100" b="0" i="0" u="none" strike="noStrike" dirty="0">
                <a:highlight>
                  <a:srgbClr val="000000">
                    <a:alpha val="0"/>
                  </a:srgbClr>
                </a:highlight>
                <a:latin typeface="DM Sans Medium"/>
              </a:rPr>
              <a:t>Salud pública</a:t>
            </a:r>
          </a:p>
          <a:p>
            <a:pPr marL="171450" indent="-171450" rtl="0">
              <a:buFont typeface="Arial" panose="020B0604020202020204" pitchFamily="34" charset="0"/>
              <a:buChar char="•"/>
            </a:pPr>
            <a:r>
              <a:rPr lang="es" sz="1100" b="0" i="0" u="none" strike="noStrike" dirty="0">
                <a:highlight>
                  <a:srgbClr val="000000">
                    <a:alpha val="0"/>
                  </a:srgbClr>
                </a:highlight>
                <a:latin typeface="DM Sans Medium"/>
              </a:rPr>
              <a:t>Gestión de fatalidades</a:t>
            </a:r>
          </a:p>
          <a:p>
            <a:pPr marL="171450" indent="-171450" rtl="0">
              <a:buFont typeface="Arial" panose="020B0604020202020204" pitchFamily="34" charset="0"/>
              <a:buChar char="•"/>
            </a:pPr>
            <a:r>
              <a:rPr lang="es" sz="1100" b="0" i="0" u="none" strike="noStrike" dirty="0">
                <a:highlight>
                  <a:srgbClr val="000000">
                    <a:alpha val="0"/>
                  </a:srgbClr>
                </a:highlight>
                <a:latin typeface="DM Sans Medium"/>
              </a:rPr>
              <a:t>Cadena de suministros médicos</a:t>
            </a:r>
          </a:p>
        </p:txBody>
      </p:sp>
      <p:sp>
        <p:nvSpPr>
          <p:cNvPr id="8" name="Text Placeholder 7"/>
          <p:cNvSpPr>
            <a:spLocks noGrp="1"/>
          </p:cNvSpPr>
          <p:nvPr>
            <p:ph type="body" sz="quarter" idx="25"/>
          </p:nvPr>
        </p:nvSpPr>
        <p:spPr>
          <a:xfrm>
            <a:off x="6457174" y="2221475"/>
            <a:ext cx="1945962" cy="1207526"/>
          </a:xfrm>
        </p:spPr>
        <p:txBody>
          <a:bodyPr>
            <a:noAutofit/>
          </a:bodyPr>
          <a:lstStyle/>
          <a:p>
            <a:pPr marL="171450" indent="-171450" rtl="0">
              <a:buFont typeface="Arial" panose="020B0604020202020204" pitchFamily="34" charset="0"/>
              <a:buChar char="•"/>
            </a:pPr>
            <a:r>
              <a:rPr lang="es" sz="1100" b="0" i="0" u="none" strike="noStrike" dirty="0">
                <a:highlight>
                  <a:srgbClr val="000000">
                    <a:alpha val="0"/>
                  </a:srgbClr>
                </a:highlight>
                <a:latin typeface="DM Sans Medium"/>
              </a:rPr>
              <a:t>Electricidad (Red)</a:t>
            </a:r>
          </a:p>
          <a:p>
            <a:pPr marL="171450" indent="-171450" rtl="0">
              <a:buFont typeface="Arial" panose="020B0604020202020204" pitchFamily="34" charset="0"/>
              <a:buChar char="•"/>
            </a:pPr>
            <a:r>
              <a:rPr lang="es" sz="1100" b="0" i="0" u="none" strike="noStrike" dirty="0">
                <a:highlight>
                  <a:srgbClr val="000000">
                    <a:alpha val="0"/>
                  </a:srgbClr>
                </a:highlight>
                <a:latin typeface="DM Sans Medium"/>
              </a:rPr>
              <a:t>Gasolina</a:t>
            </a:r>
          </a:p>
        </p:txBody>
      </p:sp>
      <p:sp>
        <p:nvSpPr>
          <p:cNvPr id="10" name="Text Placeholder 9"/>
          <p:cNvSpPr>
            <a:spLocks noGrp="1"/>
          </p:cNvSpPr>
          <p:nvPr>
            <p:ph type="body" sz="quarter" idx="27"/>
          </p:nvPr>
        </p:nvSpPr>
        <p:spPr>
          <a:xfrm>
            <a:off x="1778407" y="5061467"/>
            <a:ext cx="1931926" cy="1293825"/>
          </a:xfrm>
        </p:spPr>
        <p:txBody>
          <a:bodyPr>
            <a:noAutofit/>
          </a:bodyPr>
          <a:lstStyle/>
          <a:p>
            <a:pPr marL="171450" indent="-171450" rtl="0">
              <a:buFont typeface="Arial" panose="020B0604020202020204" pitchFamily="34" charset="0"/>
              <a:buChar char="•"/>
            </a:pPr>
            <a:r>
              <a:rPr lang="es" sz="1100" b="0" i="0" u="none" strike="noStrike">
                <a:highlight>
                  <a:srgbClr val="000000">
                    <a:alpha val="0"/>
                  </a:srgbClr>
                </a:highlight>
                <a:latin typeface="DM Sans Medium"/>
              </a:rPr>
              <a:t>Autopista/carreteras</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Tránsito en masa</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Vías férreas</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Aviación</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Marítimo</a:t>
            </a:r>
          </a:p>
        </p:txBody>
      </p:sp>
      <p:sp>
        <p:nvSpPr>
          <p:cNvPr id="12" name="Text Placeholder 11"/>
          <p:cNvSpPr>
            <a:spLocks noGrp="1"/>
          </p:cNvSpPr>
          <p:nvPr>
            <p:ph type="body" sz="quarter" idx="29"/>
          </p:nvPr>
        </p:nvSpPr>
        <p:spPr>
          <a:xfrm>
            <a:off x="5237622" y="4999343"/>
            <a:ext cx="1431005" cy="1293825"/>
          </a:xfrm>
        </p:spPr>
        <p:txBody>
          <a:bodyPr>
            <a:noAutofit/>
          </a:bodyPr>
          <a:lstStyle/>
          <a:p>
            <a:pPr marL="171450" indent="-171450" rtl="0">
              <a:buFont typeface="Arial" panose="020B0604020202020204" pitchFamily="34" charset="0"/>
              <a:buChar char="•"/>
            </a:pPr>
            <a:r>
              <a:rPr lang="es" sz="1100" b="0" i="0" u="none" strike="noStrike">
                <a:highlight>
                  <a:srgbClr val="000000">
                    <a:alpha val="0"/>
                  </a:srgbClr>
                </a:highlight>
                <a:latin typeface="DM Sans Medium"/>
              </a:rPr>
              <a:t>Alimentos</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Agua</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Refugio</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Agricultura</a:t>
            </a:r>
          </a:p>
        </p:txBody>
      </p:sp>
      <p:pic>
        <p:nvPicPr>
          <p:cNvPr id="17" name="Picture 16" descr="Logo, icon&#10;&#10;Description automatically generated">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C115163-0D35-4C15-9E6E-18DD602EB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019" y="844277"/>
            <a:ext cx="1295502" cy="1300562"/>
          </a:xfrm>
          <a:prstGeom prst="rect">
            <a:avLst/>
          </a:prstGeom>
        </p:spPr>
      </p:pic>
      <p:pic>
        <p:nvPicPr>
          <p:cNvPr id="19" name="Picture 18" descr="A picture containing text, sign&#10;&#10;Description automatically generated">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401AF0D-9586-4A55-AC27-70CF8C37B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72" y="923226"/>
            <a:ext cx="1288790" cy="1293825"/>
          </a:xfrm>
          <a:prstGeom prst="rect">
            <a:avLst/>
          </a:prstGeom>
        </p:spPr>
      </p:pic>
      <p:pic>
        <p:nvPicPr>
          <p:cNvPr id="25" name="Picture 24" descr="Logo, icon&#10;&#10;Description automatically generated">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B1A158A-3BD0-424C-A204-178A772E5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7174" y="900298"/>
            <a:ext cx="1288792" cy="1293826"/>
          </a:xfrm>
          <a:prstGeom prst="rect">
            <a:avLst/>
          </a:prstGeom>
        </p:spPr>
      </p:pic>
      <p:pic>
        <p:nvPicPr>
          <p:cNvPr id="35" name="Picture 34" descr="Icon&#10;&#10;Description automatically generated">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891B0C2-4F02-4ECC-8E93-DA9BB225A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5440" y="3511231"/>
            <a:ext cx="1288790" cy="1293824"/>
          </a:xfrm>
          <a:prstGeom prst="rect">
            <a:avLst/>
          </a:prstGeom>
        </p:spPr>
      </p:pic>
      <p:pic>
        <p:nvPicPr>
          <p:cNvPr id="37" name="Picture 36" descr="Icon&#10;&#10;Description automatically generated">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63CC6AB2-F987-4B79-B8FA-C14DA5A468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6212" y="3567259"/>
            <a:ext cx="1293826" cy="1293826"/>
          </a:xfrm>
          <a:prstGeom prst="rect">
            <a:avLst/>
          </a:prstGeom>
        </p:spPr>
      </p:pic>
      <p:pic>
        <p:nvPicPr>
          <p:cNvPr id="11" name="Picture 10" descr="Logo, icon&#10;&#10;Description automatically generated">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C91E1FF-1069-8184-549D-B645DB3BEF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2339" y="3584231"/>
            <a:ext cx="1261678" cy="1266606"/>
          </a:xfrm>
          <a:prstGeom prst="rect">
            <a:avLst/>
          </a:prstGeom>
        </p:spPr>
      </p:pic>
      <p:pic>
        <p:nvPicPr>
          <p:cNvPr id="15" name="Picture 14" descr="Icon&#10;&#10;Description automatically generated">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CBC843F-8843-E523-B361-EEB0CA9E39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4017" y="953016"/>
            <a:ext cx="1219047" cy="1223809"/>
          </a:xfrm>
          <a:prstGeom prst="rect">
            <a:avLst/>
          </a:prstGeom>
        </p:spPr>
      </p:pic>
      <p:sp>
        <p:nvSpPr>
          <p:cNvPr id="16" name="TextBox 1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F247103-1C24-73A8-5933-DAC65CF017BD}"/>
              </a:ext>
            </a:extLst>
          </p:cNvPr>
          <p:cNvSpPr txBox="1"/>
          <p:nvPr/>
        </p:nvSpPr>
        <p:spPr>
          <a:xfrm>
            <a:off x="9065617" y="2228615"/>
            <a:ext cx="1802103" cy="957301"/>
          </a:xfrm>
          <a:prstGeom prst="rect">
            <a:avLst/>
          </a:prstGeom>
          <a:noFill/>
        </p:spPr>
        <p:txBody>
          <a:bodyPr wrap="square" rtlCol="0">
            <a:noAutofit/>
          </a:bodyPr>
          <a:lstStyle/>
          <a:p>
            <a:pPr marL="285750" indent="-285750" rtl="0">
              <a:lnSpc>
                <a:spcPct val="150000"/>
              </a:lnSpc>
              <a:buFont typeface="Arial" panose="020B0604020202020204" pitchFamily="34" charset="0"/>
              <a:buChar char="•"/>
            </a:pPr>
            <a:r>
              <a:rPr lang="es" sz="1200" b="0" i="0" u="none" strike="noStrike" dirty="0">
                <a:highlight>
                  <a:srgbClr val="000000">
                    <a:alpha val="0"/>
                  </a:srgbClr>
                </a:highlight>
                <a:latin typeface="DM Sans Medium"/>
              </a:rPr>
              <a:t>Instalaciones</a:t>
            </a:r>
          </a:p>
          <a:p>
            <a:pPr marL="285750" indent="-285750" rtl="0">
              <a:lnSpc>
                <a:spcPct val="150000"/>
              </a:lnSpc>
              <a:buFont typeface="Arial" panose="020B0604020202020204" pitchFamily="34" charset="0"/>
              <a:buChar char="•"/>
            </a:pPr>
            <a:r>
              <a:rPr lang="es" sz="1200" b="0" i="0" u="none" strike="noStrike" dirty="0">
                <a:highlight>
                  <a:srgbClr val="000000">
                    <a:alpha val="0"/>
                  </a:srgbClr>
                </a:highlight>
                <a:latin typeface="DM Sans Medium"/>
              </a:rPr>
              <a:t>Materiales peligrosos</a:t>
            </a:r>
          </a:p>
          <a:p>
            <a:pPr marL="285750" indent="-285750" rtl="0">
              <a:lnSpc>
                <a:spcPct val="150000"/>
              </a:lnSpc>
              <a:buFont typeface="Arial" panose="020B0604020202020204" pitchFamily="34" charset="0"/>
              <a:buChar char="•"/>
            </a:pPr>
            <a:r>
              <a:rPr lang="es" sz="1200" b="0" i="0" u="none" strike="noStrike" dirty="0">
                <a:highlight>
                  <a:srgbClr val="000000">
                    <a:alpha val="0"/>
                  </a:srgbClr>
                </a:highlight>
                <a:latin typeface="DM Sans Medium"/>
              </a:rPr>
              <a:t>Polutantes</a:t>
            </a:r>
          </a:p>
          <a:p>
            <a:pPr marL="285750" indent="-285750" rtl="0">
              <a:lnSpc>
                <a:spcPct val="150000"/>
              </a:lnSpc>
              <a:buFont typeface="Arial" panose="020B0604020202020204" pitchFamily="34" charset="0"/>
              <a:buChar char="•"/>
            </a:pPr>
            <a:r>
              <a:rPr lang="es" sz="1200" b="0" i="0" u="none" strike="noStrike" dirty="0">
                <a:highlight>
                  <a:srgbClr val="000000">
                    <a:alpha val="0"/>
                  </a:srgbClr>
                </a:highlight>
                <a:latin typeface="DM Sans Medium"/>
              </a:rPr>
              <a:t>Contaminantes</a:t>
            </a:r>
          </a:p>
        </p:txBody>
      </p:sp>
      <p:sp>
        <p:nvSpPr>
          <p:cNvPr id="18" name="TextBox 17">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463EB77-0768-8B2C-42A9-E665F9BF7F6C}"/>
              </a:ext>
            </a:extLst>
          </p:cNvPr>
          <p:cNvSpPr txBox="1"/>
          <p:nvPr/>
        </p:nvSpPr>
        <p:spPr>
          <a:xfrm>
            <a:off x="7780940" y="5008249"/>
            <a:ext cx="3098418" cy="1094514"/>
          </a:xfrm>
          <a:prstGeom prst="rect">
            <a:avLst/>
          </a:prstGeom>
          <a:noFill/>
        </p:spPr>
        <p:txBody>
          <a:bodyPr wrap="square" lIns="91440" tIns="45720" rIns="91440" bIns="45720" rtlCol="0" anchor="t">
            <a:noAutofit/>
          </a:bodyPr>
          <a:lstStyle/>
          <a:p>
            <a:pPr marL="285750" indent="-285750" rtl="0">
              <a:lnSpc>
                <a:spcPct val="150000"/>
              </a:lnSpc>
              <a:buFont typeface="Arial" panose="020B0604020202020204" pitchFamily="34" charset="0"/>
              <a:buChar char="•"/>
            </a:pPr>
            <a:r>
              <a:rPr lang="es" sz="1200" b="0" i="0" u="none" strike="noStrike" dirty="0">
                <a:highlight>
                  <a:srgbClr val="000000">
                    <a:alpha val="0"/>
                  </a:srgbClr>
                </a:highlight>
                <a:latin typeface="DM Sans Medium"/>
              </a:rPr>
              <a:t>Cumplimiento de la ley/Seguridad </a:t>
            </a:r>
          </a:p>
          <a:p>
            <a:pPr marL="285750" indent="-285750" rtl="0">
              <a:lnSpc>
                <a:spcPct val="150000"/>
              </a:lnSpc>
              <a:buFont typeface="Arial" panose="020B0604020202020204" pitchFamily="34" charset="0"/>
              <a:buChar char="•"/>
            </a:pPr>
            <a:r>
              <a:rPr lang="es" sz="1200" b="0" i="0" u="none" strike="noStrike" dirty="0">
                <a:highlight>
                  <a:srgbClr val="000000">
                    <a:alpha val="0"/>
                  </a:srgbClr>
                </a:highlight>
                <a:latin typeface="DM Sans Medium"/>
              </a:rPr>
              <a:t>Servicios contra incendios</a:t>
            </a:r>
          </a:p>
          <a:p>
            <a:pPr marL="285750" indent="-285750" rtl="0">
              <a:lnSpc>
                <a:spcPct val="150000"/>
              </a:lnSpc>
              <a:buFont typeface="Arial" panose="020B0604020202020204" pitchFamily="34" charset="0"/>
              <a:buChar char="•"/>
            </a:pPr>
            <a:r>
              <a:rPr lang="es" sz="1200" b="0" i="0" u="none" strike="noStrike" dirty="0">
                <a:highlight>
                  <a:srgbClr val="000000">
                    <a:alpha val="0"/>
                  </a:srgbClr>
                </a:highlight>
                <a:latin typeface="DM Sans Medium"/>
              </a:rPr>
              <a:t>Búsqueda y rescate</a:t>
            </a:r>
          </a:p>
          <a:p>
            <a:pPr marL="285750" indent="-285750" rtl="0">
              <a:lnSpc>
                <a:spcPct val="150000"/>
              </a:lnSpc>
              <a:buFont typeface="Arial" panose="020B0604020202020204" pitchFamily="34" charset="0"/>
              <a:buChar char="•"/>
            </a:pPr>
            <a:r>
              <a:rPr lang="es" sz="1200" b="0" i="0" u="none" strike="noStrike" dirty="0">
                <a:highlight>
                  <a:srgbClr val="000000">
                    <a:alpha val="0"/>
                  </a:srgbClr>
                </a:highlight>
                <a:latin typeface="DM Sans Medium"/>
              </a:rPr>
              <a:t>Servicios gubernamentales</a:t>
            </a:r>
          </a:p>
          <a:p>
            <a:pPr marL="285750" indent="-285750" rtl="0">
              <a:lnSpc>
                <a:spcPct val="150000"/>
              </a:lnSpc>
              <a:buFont typeface="Arial" panose="020B0604020202020204" pitchFamily="34" charset="0"/>
              <a:buChar char="•"/>
            </a:pPr>
            <a:r>
              <a:rPr lang="es" sz="1200" b="0" i="0" u="none" strike="noStrike" dirty="0">
                <a:highlight>
                  <a:srgbClr val="000000">
                    <a:alpha val="0"/>
                  </a:srgbClr>
                </a:highlight>
                <a:latin typeface="DM Sans Medium"/>
              </a:rPr>
              <a:t>Seguridad de la comunidad  </a:t>
            </a:r>
          </a:p>
        </p:txBody>
      </p:sp>
    </p:spTree>
    <p:extLst>
      <p:ext uri="{BB962C8B-B14F-4D97-AF65-F5344CB8AC3E}">
        <p14:creationId xmlns:p14="http://schemas.microsoft.com/office/powerpoint/2010/main" val="64214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5.4.204.113"/>
  <p:tag name="AS_RELEASE_DATE" val="2020.03.14"/>
  <p:tag name="AS_TITLE" val="Aspose.Slides for .NET Standard 2.0"/>
  <p:tag name="AS_VERSION" val="20.3"/>
</p:tagLst>
</file>

<file path=ppt/theme/theme1.xml><?xml version="1.0" encoding="utf-8"?>
<a:theme xmlns:a="http://schemas.openxmlformats.org/drawingml/2006/main" name="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ICF 2021">
      <a:majorFont>
        <a:latin typeface="DM Sans Bold"/>
        <a:ea typeface="Arial"/>
        <a:cs typeface="Arial"/>
      </a:majorFont>
      <a:minorFont>
        <a:latin typeface="DM Sans Medium"/>
        <a:ea typeface="Arial"/>
        <a:cs typeface="Arial"/>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smtClean="0"/>
        </a:defPPr>
      </a:lstStyle>
    </a:txDef>
  </a:objectDefaults>
  <a:extraClrSchemeLst/>
  <a:extLst>
    <a:ext uri="{05A4C25C-085E-4340-85A3-A5531E510DB2}">
      <thm15:themeFamily xmlns:thm15="http://schemas.microsoft.com/office/thememl/2012/main" name="ICF_PowerPoint_Standard_Template_v2" id="{7457DB8A-37DF-F446-B038-E35342B5DC7D}" vid="{9676021A-7711-0349-B47A-48571F543AB7}"/>
    </a:ext>
  </a:extLst>
</a:theme>
</file>

<file path=ppt/theme/theme2.xml><?xml version="1.0" encoding="utf-8"?>
<a:theme xmlns:a="http://schemas.openxmlformats.org/drawingml/2006/main" name="1_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ICF 2021">
      <a:majorFont>
        <a:latin typeface="DM Sans Bold"/>
        <a:ea typeface="Arial"/>
        <a:cs typeface="Arial"/>
      </a:majorFont>
      <a:minorFont>
        <a:latin typeface="DM Sans Medium"/>
        <a:ea typeface="Arial"/>
        <a:cs typeface="Arial"/>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smtClean="0"/>
        </a:defPPr>
      </a:lstStyle>
    </a:txDef>
  </a:objectDefaults>
  <a:extraClrSchemeLst/>
  <a:extLst>
    <a:ext uri="{05A4C25C-085E-4340-85A3-A5531E510DB2}">
      <thm15:themeFamily xmlns:thm15="http://schemas.microsoft.com/office/thememl/2012/main" name="ICF_PowerPoint_Standard_Template_v2" id="{7457DB8A-37DF-F446-B038-E35342B5DC7D}" vid="{9676021A-7711-0349-B47A-48571F543AB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174eb58-2079-46f6-bfdc-04e5dcf07d21">
      <UserInfo>
        <DisplayName>Narducci, Christopher</DisplayName>
        <AccountId>20</AccountId>
        <AccountType/>
      </UserInfo>
    </SharedWithUsers>
    <TaxCatchAll xmlns="2174eb58-2079-46f6-bfdc-04e5dcf07d21" xsi:nil="true"/>
    <lcf76f155ced4ddcb4097134ff3c332f xmlns="fe8c795a-4986-4f5a-bb9b-05c2a87ff0c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11E7BCAFD9604891B195E5BF6FDA87" ma:contentTypeVersion="14" ma:contentTypeDescription="Create a new document." ma:contentTypeScope="" ma:versionID="ee72da96acf229a5212c392617e7e382">
  <xsd:schema xmlns:xsd="http://www.w3.org/2001/XMLSchema" xmlns:xs="http://www.w3.org/2001/XMLSchema" xmlns:p="http://schemas.microsoft.com/office/2006/metadata/properties" xmlns:ns2="fe8c795a-4986-4f5a-bb9b-05c2a87ff0c6" xmlns:ns3="2174eb58-2079-46f6-bfdc-04e5dcf07d21" targetNamespace="http://schemas.microsoft.com/office/2006/metadata/properties" ma:root="true" ma:fieldsID="35c7d94c1af8af8e22321ab9f4b78d29" ns2:_="" ns3:_="">
    <xsd:import namespace="fe8c795a-4986-4f5a-bb9b-05c2a87ff0c6"/>
    <xsd:import namespace="2174eb58-2079-46f6-bfdc-04e5dcf07d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8c795a-4986-4f5a-bb9b-05c2a87ff0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74eb58-2079-46f6-bfdc-04e5dcf07d2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af4f796-81c1-4afd-8a23-3e9d9f8128b6}" ma:internalName="TaxCatchAll" ma:showField="CatchAllData" ma:web="2174eb58-2079-46f6-bfdc-04e5dcf07d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242BE9-3538-4C76-B5DA-5280EF538924}">
  <ds:schemaRefs>
    <ds:schemaRef ds:uri="fe8c795a-4986-4f5a-bb9b-05c2a87ff0c6"/>
    <ds:schemaRef ds:uri="http://schemas.microsoft.com/office/2006/metadata/properties"/>
    <ds:schemaRef ds:uri="http://schemas.openxmlformats.org/package/2006/metadata/core-properties"/>
    <ds:schemaRef ds:uri="http://schemas.microsoft.com/office/2006/documentManagement/types"/>
    <ds:schemaRef ds:uri="http://purl.org/dc/elements/1.1/"/>
    <ds:schemaRef ds:uri="http://purl.org/dc/terms/"/>
    <ds:schemaRef ds:uri="http://schemas.microsoft.com/office/infopath/2007/PartnerControls"/>
    <ds:schemaRef ds:uri="http://purl.org/dc/dcmitype/"/>
    <ds:schemaRef ds:uri="http://www.w3.org/XML/1998/namespace"/>
    <ds:schemaRef ds:uri="2174eb58-2079-46f6-bfdc-04e5dcf07d21"/>
  </ds:schemaRefs>
</ds:datastoreItem>
</file>

<file path=customXml/itemProps2.xml><?xml version="1.0" encoding="utf-8"?>
<ds:datastoreItem xmlns:ds="http://schemas.openxmlformats.org/officeDocument/2006/customXml" ds:itemID="{720DDFE1-73E7-4B41-A5C8-1FBDF7364E99}">
  <ds:schemaRefs>
    <ds:schemaRef ds:uri="2174eb58-2079-46f6-bfdc-04e5dcf07d21"/>
    <ds:schemaRef ds:uri="fe8c795a-4986-4f5a-bb9b-05c2a87ff0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0977E34-3D7B-477E-86BD-0855E78E41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61</TotalTime>
  <Words>2922</Words>
  <Application>Microsoft Macintosh PowerPoint</Application>
  <PresentationFormat>Panorámica</PresentationFormat>
  <Paragraphs>417</Paragraphs>
  <Slides>23</Slides>
  <Notes>19</Notes>
  <HiddenSlides>0</HiddenSlides>
  <MMClips>0</MMClips>
  <ScaleCrop>false</ScaleCrop>
  <HeadingPairs>
    <vt:vector size="6" baseType="variant">
      <vt:variant>
        <vt:lpstr>Fuentes usadas</vt:lpstr>
      </vt:variant>
      <vt:variant>
        <vt:i4>15</vt:i4>
      </vt:variant>
      <vt:variant>
        <vt:lpstr>Tema</vt:lpstr>
      </vt:variant>
      <vt:variant>
        <vt:i4>2</vt:i4>
      </vt:variant>
      <vt:variant>
        <vt:lpstr>Títulos de diapositiva</vt:lpstr>
      </vt:variant>
      <vt:variant>
        <vt:i4>23</vt:i4>
      </vt:variant>
    </vt:vector>
  </HeadingPairs>
  <TitlesOfParts>
    <vt:vector size="40" baseType="lpstr">
      <vt:lpstr>.AppleSystemUIFont</vt:lpstr>
      <vt:lpstr>Arial,Sans-Serif</vt:lpstr>
      <vt:lpstr>Calibri</vt:lpstr>
      <vt:lpstr>Century Gothic</vt:lpstr>
      <vt:lpstr>Courier New</vt:lpstr>
      <vt:lpstr>DM Sans</vt:lpstr>
      <vt:lpstr>DM Sans Bold</vt:lpstr>
      <vt:lpstr>DM Sans Medium</vt:lpstr>
      <vt:lpstr>inherit</vt:lpstr>
      <vt:lpstr>Open Sans</vt:lpstr>
      <vt:lpstr>Segoe UI</vt:lpstr>
      <vt:lpstr>Times New Roman</vt:lpstr>
      <vt:lpstr>Wingdings</vt:lpstr>
      <vt:lpstr>Wingdings,Sans-Serif</vt:lpstr>
      <vt:lpstr>Arial</vt:lpstr>
      <vt:lpstr>ICF 2021 Master</vt:lpstr>
      <vt:lpstr>1_ICF 2021 Master</vt:lpstr>
      <vt:lpstr>Presentación de PowerPoint</vt:lpstr>
      <vt:lpstr>Contenidos</vt:lpstr>
      <vt:lpstr>Introducción y resumen</vt:lpstr>
      <vt:lpstr>Objetivo de la audiencia pública de hoy</vt:lpstr>
      <vt:lpstr>¿Qué son los fondos de CDBG-MIT? </vt:lpstr>
      <vt:lpstr>Objetivos de CDBG-MIT del HUD</vt:lpstr>
      <vt:lpstr>Actividades elegibles de CDBG-MIT</vt:lpstr>
      <vt:lpstr>Zonas más impactadas y afectadas (MIDs, por sus siglas en inglés)</vt:lpstr>
      <vt:lpstr>Priorización de las líneas vitales e instalaciones críticas de la comunidad</vt:lpstr>
      <vt:lpstr>Evaluación de las necesidades de mitigación </vt:lpstr>
      <vt:lpstr>Evaluación de las necesidades de mitigación</vt:lpstr>
      <vt:lpstr>Identificación de peligros</vt:lpstr>
      <vt:lpstr>Priorización de las líneas vitales e instalaciones críticas</vt:lpstr>
      <vt:lpstr>Índice de riesgo nacional de FEMA (0-100) </vt:lpstr>
      <vt:lpstr> Necesidades de mitigación identificadas en el análisis de peligros con ejemplos de actividades</vt:lpstr>
      <vt:lpstr>Actividades del plan de acción propuesto y el cronograma del plan de acción</vt:lpstr>
      <vt:lpstr> Presupuesto propuesto para las actividades del plan de acción de CDBG-MIT</vt:lpstr>
      <vt:lpstr>Actividad de CDBG-MIT: Transición del sistema de referencia espacial nacional</vt:lpstr>
      <vt:lpstr>Actividad de CDBG-MIT: Sistema de alerta de tsunami de la Península de Kenai</vt:lpstr>
      <vt:lpstr>Actividad de CDBG-MIT: Programa de mitigación de inundaciones en el hogar de Matanuska-Susitna</vt:lpstr>
      <vt:lpstr>Calendario de participación pública para los comentarios al plan de acciones previas</vt:lpstr>
      <vt:lpstr>¿Preguntas?</vt:lpstr>
      <vt:lpstr>Periodo para comentarios</vt:lpstr>
    </vt:vector>
  </TitlesOfParts>
  <Company>ICF</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Hannah</dc:creator>
  <cp:lastModifiedBy>Carolina Isabel Jalil</cp:lastModifiedBy>
  <cp:revision>81</cp:revision>
  <dcterms:created xsi:type="dcterms:W3CDTF">2022-07-13T16:37:49Z</dcterms:created>
  <dcterms:modified xsi:type="dcterms:W3CDTF">2022-11-02T17:00:59Z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ExtendedDescription">
    <vt:lpwstr/>
  </property>
  <property fmtid="{D5CDD505-2E9C-101B-9397-08002B2CF9AE}" pid="3" name="ComplianceAssetId">
    <vt:lpwstr/>
  </property>
  <property fmtid="{D5CDD505-2E9C-101B-9397-08002B2CF9AE}" pid="4" name="ContentTypeId">
    <vt:lpwstr>0x010100DE11E7BCAFD9604891B195E5BF6FDA87</vt:lpwstr>
  </property>
  <property fmtid="{D5CDD505-2E9C-101B-9397-08002B2CF9AE}" pid="5" name="MediaServiceImageTags">
    <vt:lpwstr/>
  </property>
  <property fmtid="{D5CDD505-2E9C-101B-9397-08002B2CF9AE}" pid="6" name="TriggerFlowInfo">
    <vt:lpwstr/>
  </property>
</Properties>
</file>